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3" d="100"/>
          <a:sy n="73" d="100"/>
        </p:scale>
        <p:origin x="816"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8: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0639f08ff9_0_18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30639f08ff9_0_180:notes"/>
          <p:cNvSpPr>
            <a:spLocks noGrp="1" noRot="1" noChangeAspect="1"/>
          </p:cNvSpPr>
          <p:nvPr>
            <p:ph type="sldImg" idx="2"/>
          </p:nvPr>
        </p:nvSpPr>
        <p:spPr>
          <a:xfrm>
            <a:off x="3351350" y="848200"/>
            <a:ext cx="134037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0639f08ff9_0_10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30639f08ff9_0_101:notes"/>
          <p:cNvSpPr>
            <a:spLocks noGrp="1" noRot="1" noChangeAspect="1"/>
          </p:cNvSpPr>
          <p:nvPr>
            <p:ph type="sldImg" idx="2"/>
          </p:nvPr>
        </p:nvSpPr>
        <p:spPr>
          <a:xfrm>
            <a:off x="3351350" y="848200"/>
            <a:ext cx="134037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df8a45265e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2df8a45265e_0_0: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df8a45265e_0_19: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df8a45265e_0_19: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fd6d159333_1_8: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2fd6d159333_1_8: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6: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7: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685307" y="1221634"/>
            <a:ext cx="6173700" cy="1661700"/>
          </a:xfrm>
          <a:prstGeom prst="rect">
            <a:avLst/>
          </a:prstGeom>
        </p:spPr>
        <p:txBody>
          <a:bodyPr spcFirstLastPara="1" wrap="square" lIns="201025" tIns="201025" rIns="201025" bIns="201025" anchor="b" anchorCtr="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52" name="Google Shape;52;p12"/>
          <p:cNvSpPr txBox="1">
            <a:spLocks noGrp="1"/>
          </p:cNvSpPr>
          <p:nvPr>
            <p:ph type="body" idx="1"/>
          </p:nvPr>
        </p:nvSpPr>
        <p:spPr>
          <a:xfrm>
            <a:off x="685307" y="3055404"/>
            <a:ext cx="6173700" cy="6990900"/>
          </a:xfrm>
          <a:prstGeom prst="rect">
            <a:avLst/>
          </a:prstGeom>
        </p:spPr>
        <p:txBody>
          <a:bodyPr spcFirstLastPara="1" wrap="square" lIns="201025" tIns="201025" rIns="201025" bIns="201025" anchor="t" anchorCtr="0">
            <a:normAutofit/>
          </a:bodyPr>
          <a:lstStyle>
            <a:lvl1pPr marL="457200" lvl="0" indent="-393700">
              <a:spcBef>
                <a:spcPts val="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53" name="Google Shape;53;p12"/>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077869" y="989774"/>
            <a:ext cx="14000400" cy="8994600"/>
          </a:xfrm>
          <a:prstGeom prst="rect">
            <a:avLst/>
          </a:prstGeom>
        </p:spPr>
        <p:txBody>
          <a:bodyPr spcFirstLastPara="1" wrap="square" lIns="201025" tIns="201025" rIns="201025" bIns="201025" anchor="ctr" anchorCtr="0">
            <a:normAutofit/>
          </a:bodyPr>
          <a:lstStyle>
            <a:lvl1pPr lvl="0">
              <a:spcBef>
                <a:spcPts val="0"/>
              </a:spcBef>
              <a:spcAft>
                <a:spcPts val="0"/>
              </a:spcAft>
              <a:buSzPts val="10600"/>
              <a:buNone/>
              <a:defRPr sz="10600"/>
            </a:lvl1pPr>
            <a:lvl2pPr lvl="1">
              <a:spcBef>
                <a:spcPts val="0"/>
              </a:spcBef>
              <a:spcAft>
                <a:spcPts val="0"/>
              </a:spcAft>
              <a:buSzPts val="10600"/>
              <a:buNone/>
              <a:defRPr sz="10600"/>
            </a:lvl2pPr>
            <a:lvl3pPr lvl="2">
              <a:spcBef>
                <a:spcPts val="0"/>
              </a:spcBef>
              <a:spcAft>
                <a:spcPts val="0"/>
              </a:spcAft>
              <a:buSzPts val="10600"/>
              <a:buNone/>
              <a:defRPr sz="10600"/>
            </a:lvl3pPr>
            <a:lvl4pPr lvl="3">
              <a:spcBef>
                <a:spcPts val="0"/>
              </a:spcBef>
              <a:spcAft>
                <a:spcPts val="0"/>
              </a:spcAft>
              <a:buSzPts val="10600"/>
              <a:buNone/>
              <a:defRPr sz="10600"/>
            </a:lvl4pPr>
            <a:lvl5pPr lvl="4">
              <a:spcBef>
                <a:spcPts val="0"/>
              </a:spcBef>
              <a:spcAft>
                <a:spcPts val="0"/>
              </a:spcAft>
              <a:buSzPts val="10600"/>
              <a:buNone/>
              <a:defRPr sz="10600"/>
            </a:lvl5pPr>
            <a:lvl6pPr lvl="5">
              <a:spcBef>
                <a:spcPts val="0"/>
              </a:spcBef>
              <a:spcAft>
                <a:spcPts val="0"/>
              </a:spcAft>
              <a:buSzPts val="10600"/>
              <a:buNone/>
              <a:defRPr sz="10600"/>
            </a:lvl6pPr>
            <a:lvl7pPr lvl="6">
              <a:spcBef>
                <a:spcPts val="0"/>
              </a:spcBef>
              <a:spcAft>
                <a:spcPts val="0"/>
              </a:spcAft>
              <a:buSzPts val="10600"/>
              <a:buNone/>
              <a:defRPr sz="10600"/>
            </a:lvl7pPr>
            <a:lvl8pPr lvl="7">
              <a:spcBef>
                <a:spcPts val="0"/>
              </a:spcBef>
              <a:spcAft>
                <a:spcPts val="0"/>
              </a:spcAft>
              <a:buSzPts val="10600"/>
              <a:buNone/>
              <a:defRPr sz="10600"/>
            </a:lvl8pPr>
            <a:lvl9pPr lvl="8">
              <a:spcBef>
                <a:spcPts val="0"/>
              </a:spcBef>
              <a:spcAft>
                <a:spcPts val="0"/>
              </a:spcAft>
              <a:buSzPts val="10600"/>
              <a:buNone/>
              <a:defRPr sz="10600"/>
            </a:lvl9pPr>
          </a:lstStyle>
          <a:p>
            <a:endParaRPr/>
          </a:p>
        </p:txBody>
      </p:sp>
      <p:sp>
        <p:nvSpPr>
          <p:cNvPr id="56" name="Google Shape;56;p13"/>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14"/>
          <p:cNvSpPr/>
          <p:nvPr/>
        </p:nvSpPr>
        <p:spPr>
          <a:xfrm>
            <a:off x="10052050" y="-275"/>
            <a:ext cx="10052100" cy="11309400"/>
          </a:xfrm>
          <a:prstGeom prst="rect">
            <a:avLst/>
          </a:prstGeom>
          <a:solidFill>
            <a:schemeClr val="lt2"/>
          </a:solidFill>
          <a:ln>
            <a:noFill/>
          </a:ln>
        </p:spPr>
        <p:txBody>
          <a:bodyPr spcFirstLastPara="1" wrap="square" lIns="201025" tIns="201025" rIns="201025" bIns="201025" anchor="ctr" anchorCtr="0">
            <a:noAutofit/>
          </a:bodyPr>
          <a:lstStyle/>
          <a:p>
            <a:pPr marL="0" lvl="0" indent="0" algn="l" rtl="0">
              <a:spcBef>
                <a:spcPts val="0"/>
              </a:spcBef>
              <a:spcAft>
                <a:spcPts val="0"/>
              </a:spcAft>
              <a:buNone/>
            </a:pPr>
            <a:endParaRPr/>
          </a:p>
        </p:txBody>
      </p:sp>
      <p:sp>
        <p:nvSpPr>
          <p:cNvPr id="59" name="Google Shape;59;p14"/>
          <p:cNvSpPr txBox="1">
            <a:spLocks noGrp="1"/>
          </p:cNvSpPr>
          <p:nvPr>
            <p:ph type="title"/>
          </p:nvPr>
        </p:nvSpPr>
        <p:spPr>
          <a:xfrm>
            <a:off x="583731" y="2711463"/>
            <a:ext cx="8893800" cy="3259200"/>
          </a:xfrm>
          <a:prstGeom prst="rect">
            <a:avLst/>
          </a:prstGeom>
        </p:spPr>
        <p:txBody>
          <a:bodyPr spcFirstLastPara="1" wrap="square" lIns="201025" tIns="201025" rIns="201025" bIns="201025" anchor="b" anchorCtr="0">
            <a:normAutofit/>
          </a:bodyPr>
          <a:lstStyle>
            <a:lvl1pPr lvl="0" algn="ctr">
              <a:spcBef>
                <a:spcPts val="0"/>
              </a:spcBef>
              <a:spcAft>
                <a:spcPts val="0"/>
              </a:spcAft>
              <a:buSzPts val="9200"/>
              <a:buNone/>
              <a:defRPr sz="9200"/>
            </a:lvl1pPr>
            <a:lvl2pPr lvl="1" algn="ctr">
              <a:spcBef>
                <a:spcPts val="0"/>
              </a:spcBef>
              <a:spcAft>
                <a:spcPts val="0"/>
              </a:spcAft>
              <a:buSzPts val="9200"/>
              <a:buNone/>
              <a:defRPr sz="9200"/>
            </a:lvl2pPr>
            <a:lvl3pPr lvl="2" algn="ctr">
              <a:spcBef>
                <a:spcPts val="0"/>
              </a:spcBef>
              <a:spcAft>
                <a:spcPts val="0"/>
              </a:spcAft>
              <a:buSzPts val="9200"/>
              <a:buNone/>
              <a:defRPr sz="9200"/>
            </a:lvl3pPr>
            <a:lvl4pPr lvl="3" algn="ctr">
              <a:spcBef>
                <a:spcPts val="0"/>
              </a:spcBef>
              <a:spcAft>
                <a:spcPts val="0"/>
              </a:spcAft>
              <a:buSzPts val="9200"/>
              <a:buNone/>
              <a:defRPr sz="9200"/>
            </a:lvl4pPr>
            <a:lvl5pPr lvl="4" algn="ctr">
              <a:spcBef>
                <a:spcPts val="0"/>
              </a:spcBef>
              <a:spcAft>
                <a:spcPts val="0"/>
              </a:spcAft>
              <a:buSzPts val="9200"/>
              <a:buNone/>
              <a:defRPr sz="9200"/>
            </a:lvl5pPr>
            <a:lvl6pPr lvl="5" algn="ctr">
              <a:spcBef>
                <a:spcPts val="0"/>
              </a:spcBef>
              <a:spcAft>
                <a:spcPts val="0"/>
              </a:spcAft>
              <a:buSzPts val="9200"/>
              <a:buNone/>
              <a:defRPr sz="9200"/>
            </a:lvl6pPr>
            <a:lvl7pPr lvl="6" algn="ctr">
              <a:spcBef>
                <a:spcPts val="0"/>
              </a:spcBef>
              <a:spcAft>
                <a:spcPts val="0"/>
              </a:spcAft>
              <a:buSzPts val="9200"/>
              <a:buNone/>
              <a:defRPr sz="9200"/>
            </a:lvl7pPr>
            <a:lvl8pPr lvl="7" algn="ctr">
              <a:spcBef>
                <a:spcPts val="0"/>
              </a:spcBef>
              <a:spcAft>
                <a:spcPts val="0"/>
              </a:spcAft>
              <a:buSzPts val="9200"/>
              <a:buNone/>
              <a:defRPr sz="9200"/>
            </a:lvl8pPr>
            <a:lvl9pPr lvl="8" algn="ctr">
              <a:spcBef>
                <a:spcPts val="0"/>
              </a:spcBef>
              <a:spcAft>
                <a:spcPts val="0"/>
              </a:spcAft>
              <a:buSzPts val="9200"/>
              <a:buNone/>
              <a:defRPr sz="9200"/>
            </a:lvl9pPr>
          </a:lstStyle>
          <a:p>
            <a:endParaRPr/>
          </a:p>
        </p:txBody>
      </p:sp>
      <p:sp>
        <p:nvSpPr>
          <p:cNvPr id="60" name="Google Shape;60;p14"/>
          <p:cNvSpPr txBox="1">
            <a:spLocks noGrp="1"/>
          </p:cNvSpPr>
          <p:nvPr>
            <p:ph type="subTitle" idx="1"/>
          </p:nvPr>
        </p:nvSpPr>
        <p:spPr>
          <a:xfrm>
            <a:off x="583731" y="6163304"/>
            <a:ext cx="8893800" cy="2715600"/>
          </a:xfrm>
          <a:prstGeom prst="rect">
            <a:avLst/>
          </a:prstGeom>
        </p:spPr>
        <p:txBody>
          <a:bodyPr spcFirstLastPara="1" wrap="square" lIns="201025" tIns="201025" rIns="201025" bIns="201025" anchor="t" anchorCtr="0">
            <a:norm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a:endParaRPr/>
          </a:p>
        </p:txBody>
      </p:sp>
      <p:sp>
        <p:nvSpPr>
          <p:cNvPr id="61" name="Google Shape;61;p14"/>
          <p:cNvSpPr txBox="1">
            <a:spLocks noGrp="1"/>
          </p:cNvSpPr>
          <p:nvPr>
            <p:ph type="body" idx="2"/>
          </p:nvPr>
        </p:nvSpPr>
        <p:spPr>
          <a:xfrm>
            <a:off x="10860040" y="1592071"/>
            <a:ext cx="8436000" cy="8124600"/>
          </a:xfrm>
          <a:prstGeom prst="rect">
            <a:avLst/>
          </a:prstGeom>
        </p:spPr>
        <p:txBody>
          <a:bodyPr spcFirstLastPara="1" wrap="square" lIns="201025" tIns="201025" rIns="201025" bIns="201025" anchor="ctr" anchorCtr="0">
            <a:normAutofit/>
          </a:bodyPr>
          <a:lstStyle>
            <a:lvl1pPr marL="457200" lvl="0" indent="-482600">
              <a:spcBef>
                <a:spcPts val="0"/>
              </a:spcBef>
              <a:spcAft>
                <a:spcPts val="0"/>
              </a:spcAft>
              <a:buSzPts val="4000"/>
              <a:buChar char="●"/>
              <a:defRPr/>
            </a:lvl1pPr>
            <a:lvl2pPr marL="914400" lvl="1" indent="-425450">
              <a:spcBef>
                <a:spcPts val="0"/>
              </a:spcBef>
              <a:spcAft>
                <a:spcPts val="0"/>
              </a:spcAft>
              <a:buSzPts val="3100"/>
              <a:buChar char="○"/>
              <a:defRPr/>
            </a:lvl2pPr>
            <a:lvl3pPr marL="1371600" lvl="2" indent="-425450">
              <a:spcBef>
                <a:spcPts val="0"/>
              </a:spcBef>
              <a:spcAft>
                <a:spcPts val="0"/>
              </a:spcAft>
              <a:buSzPts val="3100"/>
              <a:buChar char="■"/>
              <a:defRPr/>
            </a:lvl3pPr>
            <a:lvl4pPr marL="1828800" lvl="3" indent="-425450">
              <a:spcBef>
                <a:spcPts val="0"/>
              </a:spcBef>
              <a:spcAft>
                <a:spcPts val="0"/>
              </a:spcAft>
              <a:buSzPts val="3100"/>
              <a:buChar char="●"/>
              <a:defRPr/>
            </a:lvl4pPr>
            <a:lvl5pPr marL="2286000" lvl="4" indent="-425450">
              <a:spcBef>
                <a:spcPts val="0"/>
              </a:spcBef>
              <a:spcAft>
                <a:spcPts val="0"/>
              </a:spcAft>
              <a:buSzPts val="3100"/>
              <a:buChar char="○"/>
              <a:defRPr/>
            </a:lvl5pPr>
            <a:lvl6pPr marL="2743200" lvl="5" indent="-425450">
              <a:spcBef>
                <a:spcPts val="0"/>
              </a:spcBef>
              <a:spcAft>
                <a:spcPts val="0"/>
              </a:spcAft>
              <a:buSzPts val="3100"/>
              <a:buChar char="■"/>
              <a:defRPr/>
            </a:lvl6pPr>
            <a:lvl7pPr marL="3200400" lvl="6" indent="-425450">
              <a:spcBef>
                <a:spcPts val="0"/>
              </a:spcBef>
              <a:spcAft>
                <a:spcPts val="0"/>
              </a:spcAft>
              <a:buSzPts val="3100"/>
              <a:buChar char="●"/>
              <a:defRPr/>
            </a:lvl7pPr>
            <a:lvl8pPr marL="3657600" lvl="7" indent="-425450">
              <a:spcBef>
                <a:spcPts val="0"/>
              </a:spcBef>
              <a:spcAft>
                <a:spcPts val="0"/>
              </a:spcAft>
              <a:buSzPts val="3100"/>
              <a:buChar char="○"/>
              <a:defRPr/>
            </a:lvl8pPr>
            <a:lvl9pPr marL="4114800" lvl="8" indent="-425450">
              <a:spcBef>
                <a:spcPts val="0"/>
              </a:spcBef>
              <a:spcAft>
                <a:spcPts val="0"/>
              </a:spcAft>
              <a:buSzPts val="3100"/>
              <a:buChar char="■"/>
              <a:defRPr/>
            </a:lvl9pPr>
          </a:lstStyle>
          <a:p>
            <a:endParaRPr/>
          </a:p>
        </p:txBody>
      </p:sp>
      <p:sp>
        <p:nvSpPr>
          <p:cNvPr id="62" name="Google Shape;62;p14"/>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685307" y="9302042"/>
            <a:ext cx="13188900" cy="1330500"/>
          </a:xfrm>
          <a:prstGeom prst="rect">
            <a:avLst/>
          </a:prstGeom>
        </p:spPr>
        <p:txBody>
          <a:bodyPr spcFirstLastPara="1" wrap="square" lIns="201025" tIns="201025" rIns="201025" bIns="201025" anchor="ctr" anchorCtr="0">
            <a:normAutofit/>
          </a:bodyPr>
          <a:lstStyle>
            <a:lvl1pPr marL="457200" lvl="0" indent="-228600">
              <a:lnSpc>
                <a:spcPct val="100000"/>
              </a:lnSpc>
              <a:spcBef>
                <a:spcPts val="0"/>
              </a:spcBef>
              <a:spcAft>
                <a:spcPts val="0"/>
              </a:spcAft>
              <a:buSzPts val="4000"/>
              <a:buNone/>
              <a:defRPr/>
            </a:lvl1pPr>
          </a:lstStyle>
          <a:p>
            <a:endParaRPr/>
          </a:p>
        </p:txBody>
      </p:sp>
      <p:sp>
        <p:nvSpPr>
          <p:cNvPr id="65" name="Google Shape;65;p15"/>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6"/>
          <p:cNvSpPr txBox="1">
            <a:spLocks noGrp="1"/>
          </p:cNvSpPr>
          <p:nvPr>
            <p:ph type="title" hasCustomPrompt="1"/>
          </p:nvPr>
        </p:nvSpPr>
        <p:spPr>
          <a:xfrm>
            <a:off x="685307" y="2432109"/>
            <a:ext cx="18733500" cy="4317300"/>
          </a:xfrm>
          <a:prstGeom prst="rect">
            <a:avLst/>
          </a:prstGeom>
        </p:spPr>
        <p:txBody>
          <a:bodyPr spcFirstLastPara="1" wrap="square" lIns="201025" tIns="201025" rIns="201025" bIns="201025" anchor="b" anchorCtr="0">
            <a:normAutofit/>
          </a:bodyPr>
          <a:lstStyle>
            <a:lvl1pPr lvl="0" algn="ctr">
              <a:spcBef>
                <a:spcPts val="0"/>
              </a:spcBef>
              <a:spcAft>
                <a:spcPts val="0"/>
              </a:spcAft>
              <a:buSzPts val="26400"/>
              <a:buNone/>
              <a:defRPr sz="26400"/>
            </a:lvl1pPr>
            <a:lvl2pPr lvl="1" algn="ctr">
              <a:spcBef>
                <a:spcPts val="0"/>
              </a:spcBef>
              <a:spcAft>
                <a:spcPts val="0"/>
              </a:spcAft>
              <a:buSzPts val="26400"/>
              <a:buNone/>
              <a:defRPr sz="26400"/>
            </a:lvl2pPr>
            <a:lvl3pPr lvl="2" algn="ctr">
              <a:spcBef>
                <a:spcPts val="0"/>
              </a:spcBef>
              <a:spcAft>
                <a:spcPts val="0"/>
              </a:spcAft>
              <a:buSzPts val="26400"/>
              <a:buNone/>
              <a:defRPr sz="26400"/>
            </a:lvl3pPr>
            <a:lvl4pPr lvl="3" algn="ctr">
              <a:spcBef>
                <a:spcPts val="0"/>
              </a:spcBef>
              <a:spcAft>
                <a:spcPts val="0"/>
              </a:spcAft>
              <a:buSzPts val="26400"/>
              <a:buNone/>
              <a:defRPr sz="26400"/>
            </a:lvl4pPr>
            <a:lvl5pPr lvl="4" algn="ctr">
              <a:spcBef>
                <a:spcPts val="0"/>
              </a:spcBef>
              <a:spcAft>
                <a:spcPts val="0"/>
              </a:spcAft>
              <a:buSzPts val="26400"/>
              <a:buNone/>
              <a:defRPr sz="26400"/>
            </a:lvl5pPr>
            <a:lvl6pPr lvl="5" algn="ctr">
              <a:spcBef>
                <a:spcPts val="0"/>
              </a:spcBef>
              <a:spcAft>
                <a:spcPts val="0"/>
              </a:spcAft>
              <a:buSzPts val="26400"/>
              <a:buNone/>
              <a:defRPr sz="26400"/>
            </a:lvl6pPr>
            <a:lvl7pPr lvl="6" algn="ctr">
              <a:spcBef>
                <a:spcPts val="0"/>
              </a:spcBef>
              <a:spcAft>
                <a:spcPts val="0"/>
              </a:spcAft>
              <a:buSzPts val="26400"/>
              <a:buNone/>
              <a:defRPr sz="26400"/>
            </a:lvl7pPr>
            <a:lvl8pPr lvl="7" algn="ctr">
              <a:spcBef>
                <a:spcPts val="0"/>
              </a:spcBef>
              <a:spcAft>
                <a:spcPts val="0"/>
              </a:spcAft>
              <a:buSzPts val="26400"/>
              <a:buNone/>
              <a:defRPr sz="26400"/>
            </a:lvl8pPr>
            <a:lvl9pPr lvl="8" algn="ctr">
              <a:spcBef>
                <a:spcPts val="0"/>
              </a:spcBef>
              <a:spcAft>
                <a:spcPts val="0"/>
              </a:spcAft>
              <a:buSzPts val="26400"/>
              <a:buNone/>
              <a:defRPr sz="26400"/>
            </a:lvl9pPr>
          </a:lstStyle>
          <a:p>
            <a:r>
              <a:t>xx%</a:t>
            </a:r>
          </a:p>
        </p:txBody>
      </p:sp>
      <p:sp>
        <p:nvSpPr>
          <p:cNvPr id="68" name="Google Shape;68;p16"/>
          <p:cNvSpPr txBox="1">
            <a:spLocks noGrp="1"/>
          </p:cNvSpPr>
          <p:nvPr>
            <p:ph type="body" idx="1"/>
          </p:nvPr>
        </p:nvSpPr>
        <p:spPr>
          <a:xfrm>
            <a:off x="685307" y="6931003"/>
            <a:ext cx="18733500" cy="2860200"/>
          </a:xfrm>
          <a:prstGeom prst="rect">
            <a:avLst/>
          </a:prstGeom>
        </p:spPr>
        <p:txBody>
          <a:bodyPr spcFirstLastPara="1" wrap="square" lIns="201025" tIns="201025" rIns="201025" bIns="201025" anchor="t" anchorCtr="0">
            <a:normAutofit/>
          </a:bodyPr>
          <a:lstStyle>
            <a:lvl1pPr marL="457200" lvl="0" indent="-482600" algn="ctr">
              <a:spcBef>
                <a:spcPts val="0"/>
              </a:spcBef>
              <a:spcAft>
                <a:spcPts val="0"/>
              </a:spcAft>
              <a:buSzPts val="4000"/>
              <a:buChar char="●"/>
              <a:defRPr/>
            </a:lvl1pPr>
            <a:lvl2pPr marL="914400" lvl="1" indent="-425450" algn="ctr">
              <a:spcBef>
                <a:spcPts val="0"/>
              </a:spcBef>
              <a:spcAft>
                <a:spcPts val="0"/>
              </a:spcAft>
              <a:buSzPts val="3100"/>
              <a:buChar char="○"/>
              <a:defRPr/>
            </a:lvl2pPr>
            <a:lvl3pPr marL="1371600" lvl="2" indent="-425450" algn="ctr">
              <a:spcBef>
                <a:spcPts val="0"/>
              </a:spcBef>
              <a:spcAft>
                <a:spcPts val="0"/>
              </a:spcAft>
              <a:buSzPts val="3100"/>
              <a:buChar char="■"/>
              <a:defRPr/>
            </a:lvl3pPr>
            <a:lvl4pPr marL="1828800" lvl="3" indent="-425450" algn="ctr">
              <a:spcBef>
                <a:spcPts val="0"/>
              </a:spcBef>
              <a:spcAft>
                <a:spcPts val="0"/>
              </a:spcAft>
              <a:buSzPts val="3100"/>
              <a:buChar char="●"/>
              <a:defRPr/>
            </a:lvl4pPr>
            <a:lvl5pPr marL="2286000" lvl="4" indent="-425450" algn="ctr">
              <a:spcBef>
                <a:spcPts val="0"/>
              </a:spcBef>
              <a:spcAft>
                <a:spcPts val="0"/>
              </a:spcAft>
              <a:buSzPts val="3100"/>
              <a:buChar char="○"/>
              <a:defRPr/>
            </a:lvl5pPr>
            <a:lvl6pPr marL="2743200" lvl="5" indent="-425450" algn="ctr">
              <a:spcBef>
                <a:spcPts val="0"/>
              </a:spcBef>
              <a:spcAft>
                <a:spcPts val="0"/>
              </a:spcAft>
              <a:buSzPts val="3100"/>
              <a:buChar char="■"/>
              <a:defRPr/>
            </a:lvl6pPr>
            <a:lvl7pPr marL="3200400" lvl="6" indent="-425450" algn="ctr">
              <a:spcBef>
                <a:spcPts val="0"/>
              </a:spcBef>
              <a:spcAft>
                <a:spcPts val="0"/>
              </a:spcAft>
              <a:buSzPts val="3100"/>
              <a:buChar char="●"/>
              <a:defRPr/>
            </a:lvl7pPr>
            <a:lvl8pPr marL="3657600" lvl="7" indent="-425450" algn="ctr">
              <a:spcBef>
                <a:spcPts val="0"/>
              </a:spcBef>
              <a:spcAft>
                <a:spcPts val="0"/>
              </a:spcAft>
              <a:buSzPts val="3100"/>
              <a:buChar char="○"/>
              <a:defRPr/>
            </a:lvl8pPr>
            <a:lvl9pPr marL="4114800" lvl="8" indent="-425450" algn="ctr">
              <a:spcBef>
                <a:spcPts val="0"/>
              </a:spcBef>
              <a:spcAft>
                <a:spcPts val="0"/>
              </a:spcAft>
              <a:buSzPts val="3100"/>
              <a:buChar char="■"/>
              <a:defRPr/>
            </a:lvl9pPr>
          </a:lstStyle>
          <a:p>
            <a:endParaRPr/>
          </a:p>
        </p:txBody>
      </p:sp>
      <p:sp>
        <p:nvSpPr>
          <p:cNvPr id="69" name="Google Shape;69;p16"/>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7"/>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urple slide">
  <p:cSld name="Purple slide">
    <p:bg>
      <p:bgPr>
        <a:solidFill>
          <a:schemeClr val="lt1"/>
        </a:solidFill>
        <a:effectLst/>
      </p:bgPr>
    </p:bg>
    <p:spTree>
      <p:nvGrpSpPr>
        <p:cNvPr id="1" name="Shape 72"/>
        <p:cNvGrpSpPr/>
        <p:nvPr/>
      </p:nvGrpSpPr>
      <p:grpSpPr>
        <a:xfrm>
          <a:off x="0" y="0"/>
          <a:ext cx="0" cy="0"/>
          <a:chOff x="0" y="0"/>
          <a:chExt cx="0" cy="0"/>
        </a:xfrm>
      </p:grpSpPr>
      <p:sp>
        <p:nvSpPr>
          <p:cNvPr id="73" name="Google Shape;73;p18"/>
          <p:cNvSpPr/>
          <p:nvPr/>
        </p:nvSpPr>
        <p:spPr>
          <a:xfrm>
            <a:off x="0" y="20795"/>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856DA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74" name="Google Shape;74;p18"/>
          <p:cNvPicPr preferRelativeResize="0"/>
          <p:nvPr/>
        </p:nvPicPr>
        <p:blipFill rotWithShape="1">
          <a:blip r:embed="rId2">
            <a:alphaModFix/>
          </a:blip>
          <a:srcRect/>
          <a:stretch/>
        </p:blipFill>
        <p:spPr>
          <a:xfrm>
            <a:off x="-25723" y="794"/>
            <a:ext cx="20102688" cy="11307763"/>
          </a:xfrm>
          <a:prstGeom prst="rect">
            <a:avLst/>
          </a:prstGeom>
          <a:noFill/>
          <a:ln>
            <a:noFill/>
          </a:ln>
        </p:spPr>
      </p:pic>
      <p:pic>
        <p:nvPicPr>
          <p:cNvPr id="75" name="Google Shape;75;p18"/>
          <p:cNvPicPr preferRelativeResize="0"/>
          <p:nvPr/>
        </p:nvPicPr>
        <p:blipFill rotWithShape="1">
          <a:blip r:embed="rId3">
            <a:alphaModFix/>
          </a:blip>
          <a:srcRect/>
          <a:stretch/>
        </p:blipFill>
        <p:spPr>
          <a:xfrm>
            <a:off x="16612100" y="10022757"/>
            <a:ext cx="3175151" cy="9878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 Slide">
  <p:cSld name="Blue Slide">
    <p:spTree>
      <p:nvGrpSpPr>
        <p:cNvPr id="1" name="Shape 76"/>
        <p:cNvGrpSpPr/>
        <p:nvPr/>
      </p:nvGrpSpPr>
      <p:grpSpPr>
        <a:xfrm>
          <a:off x="0" y="0"/>
          <a:ext cx="0" cy="0"/>
          <a:chOff x="0" y="0"/>
          <a:chExt cx="0" cy="0"/>
        </a:xfrm>
      </p:grpSpPr>
      <p:sp>
        <p:nvSpPr>
          <p:cNvPr id="77" name="Google Shape;77;p19"/>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99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78" name="Google Shape;78;p19"/>
          <p:cNvPicPr preferRelativeResize="0"/>
          <p:nvPr/>
        </p:nvPicPr>
        <p:blipFill rotWithShape="1">
          <a:blip r:embed="rId2">
            <a:alphaModFix/>
          </a:blip>
          <a:srcRect/>
          <a:stretch/>
        </p:blipFill>
        <p:spPr>
          <a:xfrm>
            <a:off x="-25723" y="794"/>
            <a:ext cx="20102688" cy="11307763"/>
          </a:xfrm>
          <a:prstGeom prst="rect">
            <a:avLst/>
          </a:prstGeom>
          <a:noFill/>
          <a:ln>
            <a:noFill/>
          </a:ln>
        </p:spPr>
      </p:pic>
      <p:pic>
        <p:nvPicPr>
          <p:cNvPr id="79" name="Google Shape;79;p19"/>
          <p:cNvPicPr preferRelativeResize="0"/>
          <p:nvPr/>
        </p:nvPicPr>
        <p:blipFill rotWithShape="1">
          <a:blip r:embed="rId3">
            <a:alphaModFix/>
          </a:blip>
          <a:srcRect/>
          <a:stretch/>
        </p:blipFill>
        <p:spPr>
          <a:xfrm>
            <a:off x="16612100" y="10022757"/>
            <a:ext cx="3175151" cy="9878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range slide">
  <p:cSld name="orange slide">
    <p:bg>
      <p:bgPr>
        <a:solidFill>
          <a:schemeClr val="lt1"/>
        </a:solidFill>
        <a:effectLst/>
      </p:bgPr>
    </p:bg>
    <p:spTree>
      <p:nvGrpSpPr>
        <p:cNvPr id="1" name="Shape 80"/>
        <p:cNvGrpSpPr/>
        <p:nvPr/>
      </p:nvGrpSpPr>
      <p:grpSpPr>
        <a:xfrm>
          <a:off x="0" y="0"/>
          <a:ext cx="0" cy="0"/>
          <a:chOff x="0" y="0"/>
          <a:chExt cx="0" cy="0"/>
        </a:xfrm>
      </p:grpSpPr>
      <p:sp>
        <p:nvSpPr>
          <p:cNvPr id="81" name="Google Shape;81;p20"/>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EC640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2" name="Google Shape;82;p20"/>
          <p:cNvPicPr preferRelativeResize="0"/>
          <p:nvPr/>
        </p:nvPicPr>
        <p:blipFill rotWithShape="1">
          <a:blip r:embed="rId2">
            <a:alphaModFix/>
          </a:blip>
          <a:srcRect/>
          <a:stretch/>
        </p:blipFill>
        <p:spPr>
          <a:xfrm>
            <a:off x="0" y="794"/>
            <a:ext cx="20102688" cy="11307763"/>
          </a:xfrm>
          <a:prstGeom prst="rect">
            <a:avLst/>
          </a:prstGeom>
          <a:noFill/>
          <a:ln>
            <a:noFill/>
          </a:ln>
        </p:spPr>
      </p:pic>
      <p:pic>
        <p:nvPicPr>
          <p:cNvPr id="83" name="Google Shape;83;p20"/>
          <p:cNvPicPr preferRelativeResize="0"/>
          <p:nvPr/>
        </p:nvPicPr>
        <p:blipFill rotWithShape="1">
          <a:blip r:embed="rId3">
            <a:alphaModFix/>
          </a:blip>
          <a:srcRect/>
          <a:stretch/>
        </p:blipFill>
        <p:spPr>
          <a:xfrm>
            <a:off x="16612100" y="10022757"/>
            <a:ext cx="3175151" cy="9878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range slide">
  <p:cSld name="orange slide">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EC640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0" y="794"/>
            <a:ext cx="20104100" cy="11308556"/>
          </a:xfrm>
          <a:prstGeom prst="rect">
            <a:avLst/>
          </a:prstGeom>
          <a:noFill/>
          <a:ln>
            <a:noFill/>
          </a:ln>
        </p:spPr>
      </p:pic>
      <p:pic>
        <p:nvPicPr>
          <p:cNvPr id="18" name="Google Shape;18;p3"/>
          <p:cNvPicPr preferRelativeResize="0"/>
          <p:nvPr/>
        </p:nvPicPr>
        <p:blipFill rotWithShape="1">
          <a:blip r:embed="rId3">
            <a:alphaModFix/>
          </a:blip>
          <a:srcRect/>
          <a:stretch/>
        </p:blipFill>
        <p:spPr>
          <a:xfrm>
            <a:off x="16612100" y="10022757"/>
            <a:ext cx="3175374" cy="9878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 Slide">
  <p:cSld name="Blue Slide">
    <p:spTree>
      <p:nvGrpSpPr>
        <p:cNvPr id="1" name="Shape 19"/>
        <p:cNvGrpSpPr/>
        <p:nvPr/>
      </p:nvGrpSpPr>
      <p:grpSpPr>
        <a:xfrm>
          <a:off x="0" y="0"/>
          <a:ext cx="0" cy="0"/>
          <a:chOff x="0" y="0"/>
          <a:chExt cx="0" cy="0"/>
        </a:xfrm>
      </p:grpSpPr>
      <p:sp>
        <p:nvSpPr>
          <p:cNvPr id="20" name="Google Shape;20;p4"/>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0099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 name="Google Shape;21;p4"/>
          <p:cNvPicPr preferRelativeResize="0"/>
          <p:nvPr/>
        </p:nvPicPr>
        <p:blipFill rotWithShape="1">
          <a:blip r:embed="rId2">
            <a:alphaModFix/>
          </a:blip>
          <a:srcRect/>
          <a:stretch/>
        </p:blipFill>
        <p:spPr>
          <a:xfrm>
            <a:off x="-25723" y="794"/>
            <a:ext cx="20104100" cy="11308556"/>
          </a:xfrm>
          <a:prstGeom prst="rect">
            <a:avLst/>
          </a:prstGeom>
          <a:noFill/>
          <a:ln>
            <a:noFill/>
          </a:ln>
        </p:spPr>
      </p:pic>
      <p:pic>
        <p:nvPicPr>
          <p:cNvPr id="22" name="Google Shape;22;p4"/>
          <p:cNvPicPr preferRelativeResize="0"/>
          <p:nvPr/>
        </p:nvPicPr>
        <p:blipFill rotWithShape="1">
          <a:blip r:embed="rId3">
            <a:alphaModFix/>
          </a:blip>
          <a:srcRect/>
          <a:stretch/>
        </p:blipFill>
        <p:spPr>
          <a:xfrm>
            <a:off x="16612100" y="10022757"/>
            <a:ext cx="3175374" cy="9878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urple slide">
  <p:cSld name="Purple slide">
    <p:bg>
      <p:bgPr>
        <a:solidFill>
          <a:schemeClr val="lt1"/>
        </a:solidFill>
        <a:effectLst/>
      </p:bgPr>
    </p:bg>
    <p:spTree>
      <p:nvGrpSpPr>
        <p:cNvPr id="1" name="Shape 23"/>
        <p:cNvGrpSpPr/>
        <p:nvPr/>
      </p:nvGrpSpPr>
      <p:grpSpPr>
        <a:xfrm>
          <a:off x="0" y="0"/>
          <a:ext cx="0" cy="0"/>
          <a:chOff x="0" y="0"/>
          <a:chExt cx="0" cy="0"/>
        </a:xfrm>
      </p:grpSpPr>
      <p:sp>
        <p:nvSpPr>
          <p:cNvPr id="24" name="Google Shape;24;p5"/>
          <p:cNvSpPr/>
          <p:nvPr/>
        </p:nvSpPr>
        <p:spPr>
          <a:xfrm>
            <a:off x="0" y="20795"/>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856DA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5" name="Google Shape;25;p5"/>
          <p:cNvPicPr preferRelativeResize="0"/>
          <p:nvPr/>
        </p:nvPicPr>
        <p:blipFill rotWithShape="1">
          <a:blip r:embed="rId2">
            <a:alphaModFix/>
          </a:blip>
          <a:srcRect/>
          <a:stretch/>
        </p:blipFill>
        <p:spPr>
          <a:xfrm>
            <a:off x="-25723" y="794"/>
            <a:ext cx="20104100" cy="11308556"/>
          </a:xfrm>
          <a:prstGeom prst="rect">
            <a:avLst/>
          </a:prstGeom>
          <a:noFill/>
          <a:ln>
            <a:noFill/>
          </a:ln>
        </p:spPr>
      </p:pic>
      <p:pic>
        <p:nvPicPr>
          <p:cNvPr id="26" name="Google Shape;26;p5"/>
          <p:cNvPicPr preferRelativeResize="0"/>
          <p:nvPr/>
        </p:nvPicPr>
        <p:blipFill rotWithShape="1">
          <a:blip r:embed="rId3">
            <a:alphaModFix/>
          </a:blip>
          <a:srcRect/>
          <a:stretch/>
        </p:blipFill>
        <p:spPr>
          <a:xfrm>
            <a:off x="16612100" y="10022757"/>
            <a:ext cx="3175374" cy="9878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85325" y="1637146"/>
            <a:ext cx="18733500" cy="4513200"/>
          </a:xfrm>
          <a:prstGeom prst="rect">
            <a:avLst/>
          </a:prstGeom>
        </p:spPr>
        <p:txBody>
          <a:bodyPr spcFirstLastPara="1" wrap="square" lIns="201025" tIns="201025" rIns="201025" bIns="201025" anchor="b" anchorCtr="0">
            <a:normAutofit/>
          </a:bodyPr>
          <a:lstStyle>
            <a:lvl1pPr lvl="0" algn="ctr">
              <a:spcBef>
                <a:spcPts val="0"/>
              </a:spcBef>
              <a:spcAft>
                <a:spcPts val="0"/>
              </a:spcAft>
              <a:buSzPts val="11400"/>
              <a:buNone/>
              <a:defRPr sz="11400"/>
            </a:lvl1pPr>
            <a:lvl2pPr lvl="1" algn="ctr">
              <a:spcBef>
                <a:spcPts val="0"/>
              </a:spcBef>
              <a:spcAft>
                <a:spcPts val="0"/>
              </a:spcAft>
              <a:buSzPts val="11400"/>
              <a:buNone/>
              <a:defRPr sz="11400"/>
            </a:lvl2pPr>
            <a:lvl3pPr lvl="2" algn="ctr">
              <a:spcBef>
                <a:spcPts val="0"/>
              </a:spcBef>
              <a:spcAft>
                <a:spcPts val="0"/>
              </a:spcAft>
              <a:buSzPts val="11400"/>
              <a:buNone/>
              <a:defRPr sz="11400"/>
            </a:lvl3pPr>
            <a:lvl4pPr lvl="3" algn="ctr">
              <a:spcBef>
                <a:spcPts val="0"/>
              </a:spcBef>
              <a:spcAft>
                <a:spcPts val="0"/>
              </a:spcAft>
              <a:buSzPts val="11400"/>
              <a:buNone/>
              <a:defRPr sz="11400"/>
            </a:lvl4pPr>
            <a:lvl5pPr lvl="4" algn="ctr">
              <a:spcBef>
                <a:spcPts val="0"/>
              </a:spcBef>
              <a:spcAft>
                <a:spcPts val="0"/>
              </a:spcAft>
              <a:buSzPts val="11400"/>
              <a:buNone/>
              <a:defRPr sz="11400"/>
            </a:lvl5pPr>
            <a:lvl6pPr lvl="5" algn="ctr">
              <a:spcBef>
                <a:spcPts val="0"/>
              </a:spcBef>
              <a:spcAft>
                <a:spcPts val="0"/>
              </a:spcAft>
              <a:buSzPts val="11400"/>
              <a:buNone/>
              <a:defRPr sz="11400"/>
            </a:lvl6pPr>
            <a:lvl7pPr lvl="6" algn="ctr">
              <a:spcBef>
                <a:spcPts val="0"/>
              </a:spcBef>
              <a:spcAft>
                <a:spcPts val="0"/>
              </a:spcAft>
              <a:buSzPts val="11400"/>
              <a:buNone/>
              <a:defRPr sz="11400"/>
            </a:lvl7pPr>
            <a:lvl8pPr lvl="7" algn="ctr">
              <a:spcBef>
                <a:spcPts val="0"/>
              </a:spcBef>
              <a:spcAft>
                <a:spcPts val="0"/>
              </a:spcAft>
              <a:buSzPts val="11400"/>
              <a:buNone/>
              <a:defRPr sz="11400"/>
            </a:lvl8pPr>
            <a:lvl9pPr lvl="8" algn="ctr">
              <a:spcBef>
                <a:spcPts val="0"/>
              </a:spcBef>
              <a:spcAft>
                <a:spcPts val="0"/>
              </a:spcAft>
              <a:buSzPts val="11400"/>
              <a:buNone/>
              <a:defRPr sz="11400"/>
            </a:lvl9pPr>
          </a:lstStyle>
          <a:p>
            <a:endParaRPr/>
          </a:p>
        </p:txBody>
      </p:sp>
      <p:sp>
        <p:nvSpPr>
          <p:cNvPr id="33" name="Google Shape;33;p7"/>
          <p:cNvSpPr txBox="1">
            <a:spLocks noGrp="1"/>
          </p:cNvSpPr>
          <p:nvPr>
            <p:ph type="subTitle" idx="1"/>
          </p:nvPr>
        </p:nvSpPr>
        <p:spPr>
          <a:xfrm>
            <a:off x="685307" y="6231576"/>
            <a:ext cx="18733500" cy="1742700"/>
          </a:xfrm>
          <a:prstGeom prst="rect">
            <a:avLst/>
          </a:prstGeom>
        </p:spPr>
        <p:txBody>
          <a:bodyPr spcFirstLastPara="1" wrap="square" lIns="201025" tIns="201025" rIns="201025" bIns="201025" anchor="t" anchorCtr="0">
            <a:norm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34" name="Google Shape;34;p7"/>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85307" y="4729215"/>
            <a:ext cx="18733500" cy="1851000"/>
          </a:xfrm>
          <a:prstGeom prst="rect">
            <a:avLst/>
          </a:prstGeom>
        </p:spPr>
        <p:txBody>
          <a:bodyPr spcFirstLastPara="1" wrap="square" lIns="201025" tIns="201025" rIns="201025" bIns="201025" anchor="ctr" anchorCtr="0">
            <a:normAutofit/>
          </a:bodyPr>
          <a:lstStyle>
            <a:lvl1pPr lvl="0" algn="ctr">
              <a:spcBef>
                <a:spcPts val="0"/>
              </a:spcBef>
              <a:spcAft>
                <a:spcPts val="0"/>
              </a:spcAft>
              <a:buSzPts val="7900"/>
              <a:buNone/>
              <a:defRPr sz="7900"/>
            </a:lvl1pPr>
            <a:lvl2pPr lvl="1" algn="ctr">
              <a:spcBef>
                <a:spcPts val="0"/>
              </a:spcBef>
              <a:spcAft>
                <a:spcPts val="0"/>
              </a:spcAft>
              <a:buSzPts val="7900"/>
              <a:buNone/>
              <a:defRPr sz="7900"/>
            </a:lvl2pPr>
            <a:lvl3pPr lvl="2" algn="ctr">
              <a:spcBef>
                <a:spcPts val="0"/>
              </a:spcBef>
              <a:spcAft>
                <a:spcPts val="0"/>
              </a:spcAft>
              <a:buSzPts val="7900"/>
              <a:buNone/>
              <a:defRPr sz="7900"/>
            </a:lvl3pPr>
            <a:lvl4pPr lvl="3" algn="ctr">
              <a:spcBef>
                <a:spcPts val="0"/>
              </a:spcBef>
              <a:spcAft>
                <a:spcPts val="0"/>
              </a:spcAft>
              <a:buSzPts val="7900"/>
              <a:buNone/>
              <a:defRPr sz="7900"/>
            </a:lvl4pPr>
            <a:lvl5pPr lvl="4" algn="ctr">
              <a:spcBef>
                <a:spcPts val="0"/>
              </a:spcBef>
              <a:spcAft>
                <a:spcPts val="0"/>
              </a:spcAft>
              <a:buSzPts val="7900"/>
              <a:buNone/>
              <a:defRPr sz="7900"/>
            </a:lvl5pPr>
            <a:lvl6pPr lvl="5" algn="ctr">
              <a:spcBef>
                <a:spcPts val="0"/>
              </a:spcBef>
              <a:spcAft>
                <a:spcPts val="0"/>
              </a:spcAft>
              <a:buSzPts val="7900"/>
              <a:buNone/>
              <a:defRPr sz="7900"/>
            </a:lvl6pPr>
            <a:lvl7pPr lvl="6" algn="ctr">
              <a:spcBef>
                <a:spcPts val="0"/>
              </a:spcBef>
              <a:spcAft>
                <a:spcPts val="0"/>
              </a:spcAft>
              <a:buSzPts val="7900"/>
              <a:buNone/>
              <a:defRPr sz="7900"/>
            </a:lvl7pPr>
            <a:lvl8pPr lvl="7" algn="ctr">
              <a:spcBef>
                <a:spcPts val="0"/>
              </a:spcBef>
              <a:spcAft>
                <a:spcPts val="0"/>
              </a:spcAft>
              <a:buSzPts val="7900"/>
              <a:buNone/>
              <a:defRPr sz="7900"/>
            </a:lvl8pPr>
            <a:lvl9pPr lvl="8" algn="ctr">
              <a:spcBef>
                <a:spcPts val="0"/>
              </a:spcBef>
              <a:spcAft>
                <a:spcPts val="0"/>
              </a:spcAft>
              <a:buSzPts val="7900"/>
              <a:buNone/>
              <a:defRPr sz="7900"/>
            </a:lvl9pPr>
          </a:lstStyle>
          <a:p>
            <a:endParaRPr/>
          </a:p>
        </p:txBody>
      </p:sp>
      <p:sp>
        <p:nvSpPr>
          <p:cNvPr id="37" name="Google Shape;37;p8"/>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685307" y="978506"/>
            <a:ext cx="18733500" cy="1259100"/>
          </a:xfrm>
          <a:prstGeom prst="rect">
            <a:avLst/>
          </a:prstGeom>
        </p:spPr>
        <p:txBody>
          <a:bodyPr spcFirstLastPara="1" wrap="square" lIns="201025" tIns="201025" rIns="201025" bIns="201025" anchor="t" anchorCtr="0">
            <a:normAutofit/>
          </a:bodyPr>
          <a:lstStyle>
            <a:lvl1pPr lvl="0">
              <a:spcBef>
                <a:spcPts val="0"/>
              </a:spcBef>
              <a:spcAft>
                <a:spcPts val="0"/>
              </a:spcAft>
              <a:buSzPts val="6200"/>
              <a:buNone/>
              <a:defRPr/>
            </a:lvl1pPr>
            <a:lvl2pPr lvl="1">
              <a:spcBef>
                <a:spcPts val="0"/>
              </a:spcBef>
              <a:spcAft>
                <a:spcPts val="0"/>
              </a:spcAft>
              <a:buSzPts val="6200"/>
              <a:buNone/>
              <a:defRPr/>
            </a:lvl2pPr>
            <a:lvl3pPr lvl="2">
              <a:spcBef>
                <a:spcPts val="0"/>
              </a:spcBef>
              <a:spcAft>
                <a:spcPts val="0"/>
              </a:spcAft>
              <a:buSzPts val="6200"/>
              <a:buNone/>
              <a:defRPr/>
            </a:lvl3pPr>
            <a:lvl4pPr lvl="3">
              <a:spcBef>
                <a:spcPts val="0"/>
              </a:spcBef>
              <a:spcAft>
                <a:spcPts val="0"/>
              </a:spcAft>
              <a:buSzPts val="6200"/>
              <a:buNone/>
              <a:defRPr/>
            </a:lvl4pPr>
            <a:lvl5pPr lvl="4">
              <a:spcBef>
                <a:spcPts val="0"/>
              </a:spcBef>
              <a:spcAft>
                <a:spcPts val="0"/>
              </a:spcAft>
              <a:buSzPts val="6200"/>
              <a:buNone/>
              <a:defRPr/>
            </a:lvl5pPr>
            <a:lvl6pPr lvl="5">
              <a:spcBef>
                <a:spcPts val="0"/>
              </a:spcBef>
              <a:spcAft>
                <a:spcPts val="0"/>
              </a:spcAft>
              <a:buSzPts val="6200"/>
              <a:buNone/>
              <a:defRPr/>
            </a:lvl6pPr>
            <a:lvl7pPr lvl="6">
              <a:spcBef>
                <a:spcPts val="0"/>
              </a:spcBef>
              <a:spcAft>
                <a:spcPts val="0"/>
              </a:spcAft>
              <a:buSzPts val="6200"/>
              <a:buNone/>
              <a:defRPr/>
            </a:lvl7pPr>
            <a:lvl8pPr lvl="7">
              <a:spcBef>
                <a:spcPts val="0"/>
              </a:spcBef>
              <a:spcAft>
                <a:spcPts val="0"/>
              </a:spcAft>
              <a:buSzPts val="6200"/>
              <a:buNone/>
              <a:defRPr/>
            </a:lvl8pPr>
            <a:lvl9pPr lvl="8">
              <a:spcBef>
                <a:spcPts val="0"/>
              </a:spcBef>
              <a:spcAft>
                <a:spcPts val="0"/>
              </a:spcAft>
              <a:buSzPts val="6200"/>
              <a:buNone/>
              <a:defRPr/>
            </a:lvl9pPr>
          </a:lstStyle>
          <a:p>
            <a:endParaRPr/>
          </a:p>
        </p:txBody>
      </p:sp>
      <p:sp>
        <p:nvSpPr>
          <p:cNvPr id="40" name="Google Shape;40;p9"/>
          <p:cNvSpPr txBox="1">
            <a:spLocks noGrp="1"/>
          </p:cNvSpPr>
          <p:nvPr>
            <p:ph type="body" idx="1"/>
          </p:nvPr>
        </p:nvSpPr>
        <p:spPr>
          <a:xfrm>
            <a:off x="685307" y="2534022"/>
            <a:ext cx="18733500" cy="7512000"/>
          </a:xfrm>
          <a:prstGeom prst="rect">
            <a:avLst/>
          </a:prstGeom>
        </p:spPr>
        <p:txBody>
          <a:bodyPr spcFirstLastPara="1" wrap="square" lIns="201025" tIns="201025" rIns="201025" bIns="201025" anchor="t" anchorCtr="0">
            <a:normAutofit/>
          </a:bodyPr>
          <a:lstStyle>
            <a:lvl1pPr marL="457200" lvl="0" indent="-482600">
              <a:spcBef>
                <a:spcPts val="0"/>
              </a:spcBef>
              <a:spcAft>
                <a:spcPts val="0"/>
              </a:spcAft>
              <a:buSzPts val="4000"/>
              <a:buChar char="●"/>
              <a:defRPr/>
            </a:lvl1pPr>
            <a:lvl2pPr marL="914400" lvl="1" indent="-425450">
              <a:spcBef>
                <a:spcPts val="0"/>
              </a:spcBef>
              <a:spcAft>
                <a:spcPts val="0"/>
              </a:spcAft>
              <a:buSzPts val="3100"/>
              <a:buChar char="○"/>
              <a:defRPr/>
            </a:lvl2pPr>
            <a:lvl3pPr marL="1371600" lvl="2" indent="-425450">
              <a:spcBef>
                <a:spcPts val="0"/>
              </a:spcBef>
              <a:spcAft>
                <a:spcPts val="0"/>
              </a:spcAft>
              <a:buSzPts val="3100"/>
              <a:buChar char="■"/>
              <a:defRPr/>
            </a:lvl3pPr>
            <a:lvl4pPr marL="1828800" lvl="3" indent="-425450">
              <a:spcBef>
                <a:spcPts val="0"/>
              </a:spcBef>
              <a:spcAft>
                <a:spcPts val="0"/>
              </a:spcAft>
              <a:buSzPts val="3100"/>
              <a:buChar char="●"/>
              <a:defRPr/>
            </a:lvl4pPr>
            <a:lvl5pPr marL="2286000" lvl="4" indent="-425450">
              <a:spcBef>
                <a:spcPts val="0"/>
              </a:spcBef>
              <a:spcAft>
                <a:spcPts val="0"/>
              </a:spcAft>
              <a:buSzPts val="3100"/>
              <a:buChar char="○"/>
              <a:defRPr/>
            </a:lvl5pPr>
            <a:lvl6pPr marL="2743200" lvl="5" indent="-425450">
              <a:spcBef>
                <a:spcPts val="0"/>
              </a:spcBef>
              <a:spcAft>
                <a:spcPts val="0"/>
              </a:spcAft>
              <a:buSzPts val="3100"/>
              <a:buChar char="■"/>
              <a:defRPr/>
            </a:lvl6pPr>
            <a:lvl7pPr marL="3200400" lvl="6" indent="-425450">
              <a:spcBef>
                <a:spcPts val="0"/>
              </a:spcBef>
              <a:spcAft>
                <a:spcPts val="0"/>
              </a:spcAft>
              <a:buSzPts val="3100"/>
              <a:buChar char="●"/>
              <a:defRPr/>
            </a:lvl7pPr>
            <a:lvl8pPr marL="3657600" lvl="7" indent="-425450">
              <a:spcBef>
                <a:spcPts val="0"/>
              </a:spcBef>
              <a:spcAft>
                <a:spcPts val="0"/>
              </a:spcAft>
              <a:buSzPts val="3100"/>
              <a:buChar char="○"/>
              <a:defRPr/>
            </a:lvl8pPr>
            <a:lvl9pPr marL="4114800" lvl="8" indent="-425450">
              <a:spcBef>
                <a:spcPts val="0"/>
              </a:spcBef>
              <a:spcAft>
                <a:spcPts val="0"/>
              </a:spcAft>
              <a:buSzPts val="3100"/>
              <a:buChar char="■"/>
              <a:defRPr/>
            </a:lvl9pPr>
          </a:lstStyle>
          <a:p>
            <a:endParaRPr/>
          </a:p>
        </p:txBody>
      </p:sp>
      <p:sp>
        <p:nvSpPr>
          <p:cNvPr id="41" name="Google Shape;41;p9"/>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685307" y="978506"/>
            <a:ext cx="18733500" cy="1259100"/>
          </a:xfrm>
          <a:prstGeom prst="rect">
            <a:avLst/>
          </a:prstGeom>
        </p:spPr>
        <p:txBody>
          <a:bodyPr spcFirstLastPara="1" wrap="square" lIns="201025" tIns="201025" rIns="201025" bIns="201025" anchor="t" anchorCtr="0">
            <a:normAutofit/>
          </a:bodyPr>
          <a:lstStyle>
            <a:lvl1pPr lvl="0">
              <a:spcBef>
                <a:spcPts val="0"/>
              </a:spcBef>
              <a:spcAft>
                <a:spcPts val="0"/>
              </a:spcAft>
              <a:buSzPts val="6200"/>
              <a:buNone/>
              <a:defRPr/>
            </a:lvl1pPr>
            <a:lvl2pPr lvl="1">
              <a:spcBef>
                <a:spcPts val="0"/>
              </a:spcBef>
              <a:spcAft>
                <a:spcPts val="0"/>
              </a:spcAft>
              <a:buSzPts val="6200"/>
              <a:buNone/>
              <a:defRPr/>
            </a:lvl2pPr>
            <a:lvl3pPr lvl="2">
              <a:spcBef>
                <a:spcPts val="0"/>
              </a:spcBef>
              <a:spcAft>
                <a:spcPts val="0"/>
              </a:spcAft>
              <a:buSzPts val="6200"/>
              <a:buNone/>
              <a:defRPr/>
            </a:lvl3pPr>
            <a:lvl4pPr lvl="3">
              <a:spcBef>
                <a:spcPts val="0"/>
              </a:spcBef>
              <a:spcAft>
                <a:spcPts val="0"/>
              </a:spcAft>
              <a:buSzPts val="6200"/>
              <a:buNone/>
              <a:defRPr/>
            </a:lvl4pPr>
            <a:lvl5pPr lvl="4">
              <a:spcBef>
                <a:spcPts val="0"/>
              </a:spcBef>
              <a:spcAft>
                <a:spcPts val="0"/>
              </a:spcAft>
              <a:buSzPts val="6200"/>
              <a:buNone/>
              <a:defRPr/>
            </a:lvl5pPr>
            <a:lvl6pPr lvl="5">
              <a:spcBef>
                <a:spcPts val="0"/>
              </a:spcBef>
              <a:spcAft>
                <a:spcPts val="0"/>
              </a:spcAft>
              <a:buSzPts val="6200"/>
              <a:buNone/>
              <a:defRPr/>
            </a:lvl6pPr>
            <a:lvl7pPr lvl="6">
              <a:spcBef>
                <a:spcPts val="0"/>
              </a:spcBef>
              <a:spcAft>
                <a:spcPts val="0"/>
              </a:spcAft>
              <a:buSzPts val="6200"/>
              <a:buNone/>
              <a:defRPr/>
            </a:lvl7pPr>
            <a:lvl8pPr lvl="7">
              <a:spcBef>
                <a:spcPts val="0"/>
              </a:spcBef>
              <a:spcAft>
                <a:spcPts val="0"/>
              </a:spcAft>
              <a:buSzPts val="6200"/>
              <a:buNone/>
              <a:defRPr/>
            </a:lvl8pPr>
            <a:lvl9pPr lvl="8">
              <a:spcBef>
                <a:spcPts val="0"/>
              </a:spcBef>
              <a:spcAft>
                <a:spcPts val="0"/>
              </a:spcAft>
              <a:buSzPts val="6200"/>
              <a:buNone/>
              <a:defRPr/>
            </a:lvl9pPr>
          </a:lstStyle>
          <a:p>
            <a:endParaRPr/>
          </a:p>
        </p:txBody>
      </p:sp>
      <p:sp>
        <p:nvSpPr>
          <p:cNvPr id="44" name="Google Shape;44;p10"/>
          <p:cNvSpPr txBox="1">
            <a:spLocks noGrp="1"/>
          </p:cNvSpPr>
          <p:nvPr>
            <p:ph type="body" idx="1"/>
          </p:nvPr>
        </p:nvSpPr>
        <p:spPr>
          <a:xfrm>
            <a:off x="685307" y="2534022"/>
            <a:ext cx="8794200" cy="7512000"/>
          </a:xfrm>
          <a:prstGeom prst="rect">
            <a:avLst/>
          </a:prstGeom>
        </p:spPr>
        <p:txBody>
          <a:bodyPr spcFirstLastPara="1" wrap="square" lIns="201025" tIns="201025" rIns="201025" bIns="201025" anchor="t" anchorCtr="0">
            <a:normAutofit/>
          </a:bodyPr>
          <a:lstStyle>
            <a:lvl1pPr marL="457200" lvl="0" indent="-425450">
              <a:spcBef>
                <a:spcPts val="0"/>
              </a:spcBef>
              <a:spcAft>
                <a:spcPts val="0"/>
              </a:spcAft>
              <a:buSzPts val="3100"/>
              <a:buChar char="●"/>
              <a:defRPr sz="31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5" name="Google Shape;45;p10"/>
          <p:cNvSpPr txBox="1">
            <a:spLocks noGrp="1"/>
          </p:cNvSpPr>
          <p:nvPr>
            <p:ph type="body" idx="2"/>
          </p:nvPr>
        </p:nvSpPr>
        <p:spPr>
          <a:xfrm>
            <a:off x="10624568" y="2534022"/>
            <a:ext cx="8794200" cy="7512000"/>
          </a:xfrm>
          <a:prstGeom prst="rect">
            <a:avLst/>
          </a:prstGeom>
        </p:spPr>
        <p:txBody>
          <a:bodyPr spcFirstLastPara="1" wrap="square" lIns="201025" tIns="201025" rIns="201025" bIns="201025" anchor="t" anchorCtr="0">
            <a:normAutofit/>
          </a:bodyPr>
          <a:lstStyle>
            <a:lvl1pPr marL="457200" lvl="0" indent="-425450">
              <a:spcBef>
                <a:spcPts val="0"/>
              </a:spcBef>
              <a:spcAft>
                <a:spcPts val="0"/>
              </a:spcAft>
              <a:buSzPts val="3100"/>
              <a:buChar char="●"/>
              <a:defRPr sz="31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46" name="Google Shape;46;p10"/>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685307" y="978506"/>
            <a:ext cx="18733500" cy="1259100"/>
          </a:xfrm>
          <a:prstGeom prst="rect">
            <a:avLst/>
          </a:prstGeom>
        </p:spPr>
        <p:txBody>
          <a:bodyPr spcFirstLastPara="1" wrap="square" lIns="201025" tIns="201025" rIns="201025" bIns="201025" anchor="t" anchorCtr="0">
            <a:normAutofit/>
          </a:bodyPr>
          <a:lstStyle>
            <a:lvl1pPr lvl="0">
              <a:spcBef>
                <a:spcPts val="0"/>
              </a:spcBef>
              <a:spcAft>
                <a:spcPts val="0"/>
              </a:spcAft>
              <a:buSzPts val="6200"/>
              <a:buNone/>
              <a:defRPr/>
            </a:lvl1pPr>
            <a:lvl2pPr lvl="1">
              <a:spcBef>
                <a:spcPts val="0"/>
              </a:spcBef>
              <a:spcAft>
                <a:spcPts val="0"/>
              </a:spcAft>
              <a:buSzPts val="6200"/>
              <a:buNone/>
              <a:defRPr/>
            </a:lvl2pPr>
            <a:lvl3pPr lvl="2">
              <a:spcBef>
                <a:spcPts val="0"/>
              </a:spcBef>
              <a:spcAft>
                <a:spcPts val="0"/>
              </a:spcAft>
              <a:buSzPts val="6200"/>
              <a:buNone/>
              <a:defRPr/>
            </a:lvl3pPr>
            <a:lvl4pPr lvl="3">
              <a:spcBef>
                <a:spcPts val="0"/>
              </a:spcBef>
              <a:spcAft>
                <a:spcPts val="0"/>
              </a:spcAft>
              <a:buSzPts val="6200"/>
              <a:buNone/>
              <a:defRPr/>
            </a:lvl4pPr>
            <a:lvl5pPr lvl="4">
              <a:spcBef>
                <a:spcPts val="0"/>
              </a:spcBef>
              <a:spcAft>
                <a:spcPts val="0"/>
              </a:spcAft>
              <a:buSzPts val="6200"/>
              <a:buNone/>
              <a:defRPr/>
            </a:lvl5pPr>
            <a:lvl6pPr lvl="5">
              <a:spcBef>
                <a:spcPts val="0"/>
              </a:spcBef>
              <a:spcAft>
                <a:spcPts val="0"/>
              </a:spcAft>
              <a:buSzPts val="6200"/>
              <a:buNone/>
              <a:defRPr/>
            </a:lvl6pPr>
            <a:lvl7pPr lvl="6">
              <a:spcBef>
                <a:spcPts val="0"/>
              </a:spcBef>
              <a:spcAft>
                <a:spcPts val="0"/>
              </a:spcAft>
              <a:buSzPts val="6200"/>
              <a:buNone/>
              <a:defRPr/>
            </a:lvl7pPr>
            <a:lvl8pPr lvl="7">
              <a:spcBef>
                <a:spcPts val="0"/>
              </a:spcBef>
              <a:spcAft>
                <a:spcPts val="0"/>
              </a:spcAft>
              <a:buSzPts val="6200"/>
              <a:buNone/>
              <a:defRPr/>
            </a:lvl8pPr>
            <a:lvl9pPr lvl="8">
              <a:spcBef>
                <a:spcPts val="0"/>
              </a:spcBef>
              <a:spcAft>
                <a:spcPts val="0"/>
              </a:spcAft>
              <a:buSzPts val="6200"/>
              <a:buNone/>
              <a:defRPr/>
            </a:lvl9pPr>
          </a:lstStyle>
          <a:p>
            <a:endParaRPr/>
          </a:p>
        </p:txBody>
      </p:sp>
      <p:sp>
        <p:nvSpPr>
          <p:cNvPr id="49" name="Google Shape;49;p11"/>
          <p:cNvSpPr txBox="1">
            <a:spLocks noGrp="1"/>
          </p:cNvSpPr>
          <p:nvPr>
            <p:ph type="sldNum" idx="12"/>
          </p:nvPr>
        </p:nvSpPr>
        <p:spPr>
          <a:xfrm>
            <a:off x="18627640" y="10253320"/>
            <a:ext cx="1206300" cy="865500"/>
          </a:xfrm>
          <a:prstGeom prst="rect">
            <a:avLst/>
          </a:prstGeom>
        </p:spPr>
        <p:txBody>
          <a:bodyPr spcFirstLastPara="1" wrap="square" lIns="201025" tIns="201025" rIns="201025" bIns="2010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Arial Rounded"/>
              <a:buNone/>
              <a:defRPr sz="4000" b="1" i="0" u="none" strike="noStrike" cap="none">
                <a:solidFill>
                  <a:schemeClr val="dk1"/>
                </a:solidFill>
                <a:latin typeface="Arial Rounded"/>
                <a:ea typeface="Arial Rounded"/>
                <a:cs typeface="Arial Rounded"/>
                <a:sym typeface="Arial Round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482600" algn="l" rtl="0">
              <a:lnSpc>
                <a:spcPct val="90000"/>
              </a:lnSpc>
              <a:spcBef>
                <a:spcPts val="1649"/>
              </a:spcBef>
              <a:spcAft>
                <a:spcPts val="0"/>
              </a:spcAft>
              <a:buClr>
                <a:schemeClr val="dk1"/>
              </a:buClr>
              <a:buSzPts val="4000"/>
              <a:buFont typeface="Arial"/>
              <a:buChar char="•"/>
              <a:defRPr sz="4000" b="1" i="0" u="none" strike="noStrike" cap="none">
                <a:solidFill>
                  <a:schemeClr val="dk1"/>
                </a:solidFill>
                <a:latin typeface="Arial Rounded"/>
                <a:ea typeface="Arial Rounded"/>
                <a:cs typeface="Arial Rounded"/>
                <a:sym typeface="Arial Rounded"/>
              </a:defRPr>
            </a:lvl1pPr>
            <a:lvl2pPr marL="914400" marR="0" lvl="1" indent="-431800" algn="l" rtl="0">
              <a:lnSpc>
                <a:spcPct val="90000"/>
              </a:lnSpc>
              <a:spcBef>
                <a:spcPts val="824"/>
              </a:spcBef>
              <a:spcAft>
                <a:spcPts val="0"/>
              </a:spcAft>
              <a:buClr>
                <a:schemeClr val="dk1"/>
              </a:buClr>
              <a:buSzPts val="3200"/>
              <a:buFont typeface="Arial"/>
              <a:buChar char="•"/>
              <a:defRPr sz="3200" b="1" i="0" u="none" strike="noStrike" cap="none">
                <a:solidFill>
                  <a:schemeClr val="dk1"/>
                </a:solidFill>
                <a:latin typeface="Arial Rounded"/>
                <a:ea typeface="Arial Rounded"/>
                <a:cs typeface="Arial Rounded"/>
                <a:sym typeface="Arial Rounded"/>
              </a:defRPr>
            </a:lvl2pPr>
            <a:lvl3pPr marL="1371600" marR="0" lvl="2" indent="-381000" algn="l" rtl="0">
              <a:lnSpc>
                <a:spcPct val="90000"/>
              </a:lnSpc>
              <a:spcBef>
                <a:spcPts val="824"/>
              </a:spcBef>
              <a:spcAft>
                <a:spcPts val="0"/>
              </a:spcAft>
              <a:buClr>
                <a:schemeClr val="dk1"/>
              </a:buClr>
              <a:buSzPts val="2400"/>
              <a:buFont typeface="Arial"/>
              <a:buChar char="•"/>
              <a:defRPr sz="2400" b="1" i="0" u="none" strike="noStrike" cap="none">
                <a:solidFill>
                  <a:schemeClr val="dk1"/>
                </a:solidFill>
                <a:latin typeface="Arial Rounded"/>
                <a:ea typeface="Arial Rounded"/>
                <a:cs typeface="Arial Rounded"/>
                <a:sym typeface="Arial Rounded"/>
              </a:defRPr>
            </a:lvl3pPr>
            <a:lvl4pPr marL="1828800" marR="0" lvl="3" indent="-342900" algn="l" rtl="0">
              <a:lnSpc>
                <a:spcPct val="90000"/>
              </a:lnSpc>
              <a:spcBef>
                <a:spcPts val="824"/>
              </a:spcBef>
              <a:spcAft>
                <a:spcPts val="0"/>
              </a:spcAft>
              <a:buClr>
                <a:schemeClr val="dk1"/>
              </a:buClr>
              <a:buSzPts val="1800"/>
              <a:buFont typeface="Arial"/>
              <a:buChar char="•"/>
              <a:defRPr sz="1800" b="1" i="0" u="none" strike="noStrike" cap="none">
                <a:solidFill>
                  <a:schemeClr val="dk1"/>
                </a:solidFill>
                <a:latin typeface="Arial Rounded"/>
                <a:ea typeface="Arial Rounded"/>
                <a:cs typeface="Arial Rounded"/>
                <a:sym typeface="Arial Rounded"/>
              </a:defRPr>
            </a:lvl4pPr>
            <a:lvl5pPr marL="2286000" marR="0" lvl="4" indent="-417067" algn="l" rtl="0">
              <a:lnSpc>
                <a:spcPct val="90000"/>
              </a:lnSpc>
              <a:spcBef>
                <a:spcPts val="824"/>
              </a:spcBef>
              <a:spcAft>
                <a:spcPts val="0"/>
              </a:spcAft>
              <a:buClr>
                <a:schemeClr val="dk1"/>
              </a:buClr>
              <a:buSzPts val="2968"/>
              <a:buFont typeface="Arial"/>
              <a:buChar char="•"/>
              <a:defRPr sz="2968" b="0" i="0" u="none" strike="noStrike" cap="none">
                <a:solidFill>
                  <a:schemeClr val="dk1"/>
                </a:solidFill>
                <a:latin typeface="Arial"/>
                <a:ea typeface="Arial"/>
                <a:cs typeface="Arial"/>
                <a:sym typeface="Arial"/>
              </a:defRPr>
            </a:lvl5pPr>
            <a:lvl6pPr marL="2743200" marR="0" lvl="5" indent="-417067" algn="l" rtl="0">
              <a:lnSpc>
                <a:spcPct val="90000"/>
              </a:lnSpc>
              <a:spcBef>
                <a:spcPts val="824"/>
              </a:spcBef>
              <a:spcAft>
                <a:spcPts val="0"/>
              </a:spcAft>
              <a:buClr>
                <a:schemeClr val="dk1"/>
              </a:buClr>
              <a:buSzPts val="2968"/>
              <a:buFont typeface="Arial"/>
              <a:buChar char="•"/>
              <a:defRPr sz="2968" b="0" i="0" u="none" strike="noStrike" cap="none">
                <a:solidFill>
                  <a:schemeClr val="dk1"/>
                </a:solidFill>
                <a:latin typeface="Arial"/>
                <a:ea typeface="Arial"/>
                <a:cs typeface="Arial"/>
                <a:sym typeface="Arial"/>
              </a:defRPr>
            </a:lvl6pPr>
            <a:lvl7pPr marL="3200400" marR="0" lvl="6" indent="-417067" algn="l" rtl="0">
              <a:lnSpc>
                <a:spcPct val="90000"/>
              </a:lnSpc>
              <a:spcBef>
                <a:spcPts val="824"/>
              </a:spcBef>
              <a:spcAft>
                <a:spcPts val="0"/>
              </a:spcAft>
              <a:buClr>
                <a:schemeClr val="dk1"/>
              </a:buClr>
              <a:buSzPts val="2968"/>
              <a:buFont typeface="Arial"/>
              <a:buChar char="•"/>
              <a:defRPr sz="2968" b="0" i="0" u="none" strike="noStrike" cap="none">
                <a:solidFill>
                  <a:schemeClr val="dk1"/>
                </a:solidFill>
                <a:latin typeface="Arial"/>
                <a:ea typeface="Arial"/>
                <a:cs typeface="Arial"/>
                <a:sym typeface="Arial"/>
              </a:defRPr>
            </a:lvl7pPr>
            <a:lvl8pPr marL="3657600" marR="0" lvl="7" indent="-417067" algn="l" rtl="0">
              <a:lnSpc>
                <a:spcPct val="90000"/>
              </a:lnSpc>
              <a:spcBef>
                <a:spcPts val="824"/>
              </a:spcBef>
              <a:spcAft>
                <a:spcPts val="0"/>
              </a:spcAft>
              <a:buClr>
                <a:schemeClr val="dk1"/>
              </a:buClr>
              <a:buSzPts val="2968"/>
              <a:buFont typeface="Arial"/>
              <a:buChar char="•"/>
              <a:defRPr sz="2968" b="0" i="0" u="none" strike="noStrike" cap="none">
                <a:solidFill>
                  <a:schemeClr val="dk1"/>
                </a:solidFill>
                <a:latin typeface="Arial"/>
                <a:ea typeface="Arial"/>
                <a:cs typeface="Arial"/>
                <a:sym typeface="Arial"/>
              </a:defRPr>
            </a:lvl8pPr>
            <a:lvl9pPr marL="4114800" marR="0" lvl="8" indent="-417067" algn="l" rtl="0">
              <a:lnSpc>
                <a:spcPct val="90000"/>
              </a:lnSpc>
              <a:spcBef>
                <a:spcPts val="824"/>
              </a:spcBef>
              <a:spcAft>
                <a:spcPts val="0"/>
              </a:spcAft>
              <a:buClr>
                <a:schemeClr val="dk1"/>
              </a:buClr>
              <a:buSzPts val="2968"/>
              <a:buFont typeface="Arial"/>
              <a:buChar char="•"/>
              <a:defRPr sz="2968"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979"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979"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79" b="0" i="0" u="none" strike="noStrike" cap="none">
                <a:solidFill>
                  <a:srgbClr val="757575"/>
                </a:solidFill>
                <a:latin typeface="Arial"/>
                <a:ea typeface="Arial"/>
                <a:cs typeface="Arial"/>
                <a:sym typeface="Arial"/>
              </a:defRPr>
            </a:lvl1pPr>
            <a:lvl2pPr marL="0" marR="0" lvl="1" indent="0" algn="r" rtl="0">
              <a:spcBef>
                <a:spcPts val="0"/>
              </a:spcBef>
              <a:buNone/>
              <a:defRPr sz="1979" b="0" i="0" u="none" strike="noStrike" cap="none">
                <a:solidFill>
                  <a:srgbClr val="757575"/>
                </a:solidFill>
                <a:latin typeface="Arial"/>
                <a:ea typeface="Arial"/>
                <a:cs typeface="Arial"/>
                <a:sym typeface="Arial"/>
              </a:defRPr>
            </a:lvl2pPr>
            <a:lvl3pPr marL="0" marR="0" lvl="2" indent="0" algn="r" rtl="0">
              <a:spcBef>
                <a:spcPts val="0"/>
              </a:spcBef>
              <a:buNone/>
              <a:defRPr sz="1979" b="0" i="0" u="none" strike="noStrike" cap="none">
                <a:solidFill>
                  <a:srgbClr val="757575"/>
                </a:solidFill>
                <a:latin typeface="Arial"/>
                <a:ea typeface="Arial"/>
                <a:cs typeface="Arial"/>
                <a:sym typeface="Arial"/>
              </a:defRPr>
            </a:lvl3pPr>
            <a:lvl4pPr marL="0" marR="0" lvl="3" indent="0" algn="r" rtl="0">
              <a:spcBef>
                <a:spcPts val="0"/>
              </a:spcBef>
              <a:buNone/>
              <a:defRPr sz="1979" b="0" i="0" u="none" strike="noStrike" cap="none">
                <a:solidFill>
                  <a:srgbClr val="757575"/>
                </a:solidFill>
                <a:latin typeface="Arial"/>
                <a:ea typeface="Arial"/>
                <a:cs typeface="Arial"/>
                <a:sym typeface="Arial"/>
              </a:defRPr>
            </a:lvl4pPr>
            <a:lvl5pPr marL="0" marR="0" lvl="4" indent="0" algn="r" rtl="0">
              <a:spcBef>
                <a:spcPts val="0"/>
              </a:spcBef>
              <a:buNone/>
              <a:defRPr sz="1979" b="0" i="0" u="none" strike="noStrike" cap="none">
                <a:solidFill>
                  <a:srgbClr val="757575"/>
                </a:solidFill>
                <a:latin typeface="Arial"/>
                <a:ea typeface="Arial"/>
                <a:cs typeface="Arial"/>
                <a:sym typeface="Arial"/>
              </a:defRPr>
            </a:lvl5pPr>
            <a:lvl6pPr marL="0" marR="0" lvl="5" indent="0" algn="r" rtl="0">
              <a:spcBef>
                <a:spcPts val="0"/>
              </a:spcBef>
              <a:buNone/>
              <a:defRPr sz="1979" b="0" i="0" u="none" strike="noStrike" cap="none">
                <a:solidFill>
                  <a:srgbClr val="757575"/>
                </a:solidFill>
                <a:latin typeface="Arial"/>
                <a:ea typeface="Arial"/>
                <a:cs typeface="Arial"/>
                <a:sym typeface="Arial"/>
              </a:defRPr>
            </a:lvl6pPr>
            <a:lvl7pPr marL="0" marR="0" lvl="6" indent="0" algn="r" rtl="0">
              <a:spcBef>
                <a:spcPts val="0"/>
              </a:spcBef>
              <a:buNone/>
              <a:defRPr sz="1979" b="0" i="0" u="none" strike="noStrike" cap="none">
                <a:solidFill>
                  <a:srgbClr val="757575"/>
                </a:solidFill>
                <a:latin typeface="Arial"/>
                <a:ea typeface="Arial"/>
                <a:cs typeface="Arial"/>
                <a:sym typeface="Arial"/>
              </a:defRPr>
            </a:lvl7pPr>
            <a:lvl8pPr marL="0" marR="0" lvl="7" indent="0" algn="r" rtl="0">
              <a:spcBef>
                <a:spcPts val="0"/>
              </a:spcBef>
              <a:buNone/>
              <a:defRPr sz="1979" b="0" i="0" u="none" strike="noStrike" cap="none">
                <a:solidFill>
                  <a:srgbClr val="757575"/>
                </a:solidFill>
                <a:latin typeface="Arial"/>
                <a:ea typeface="Arial"/>
                <a:cs typeface="Arial"/>
                <a:sym typeface="Arial"/>
              </a:defRPr>
            </a:lvl8pPr>
            <a:lvl9pPr marL="0" marR="0" lvl="8" indent="0" algn="r" rtl="0">
              <a:spcBef>
                <a:spcPts val="0"/>
              </a:spcBef>
              <a:buNone/>
              <a:defRPr sz="1979"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85307" y="978506"/>
            <a:ext cx="18733500" cy="1259100"/>
          </a:xfrm>
          <a:prstGeom prst="rect">
            <a:avLst/>
          </a:prstGeom>
          <a:noFill/>
          <a:ln>
            <a:noFill/>
          </a:ln>
        </p:spPr>
        <p:txBody>
          <a:bodyPr spcFirstLastPara="1" wrap="square" lIns="201025" tIns="201025" rIns="201025" bIns="201025" anchor="t" anchorCtr="0">
            <a:normAutofit/>
          </a:bodyPr>
          <a:lstStyle>
            <a:lvl1pPr lvl="0">
              <a:spcBef>
                <a:spcPts val="0"/>
              </a:spcBef>
              <a:spcAft>
                <a:spcPts val="0"/>
              </a:spcAft>
              <a:buClr>
                <a:schemeClr val="dk1"/>
              </a:buClr>
              <a:buSzPts val="6200"/>
              <a:buNone/>
              <a:defRPr sz="6200">
                <a:solidFill>
                  <a:schemeClr val="dk1"/>
                </a:solidFill>
              </a:defRPr>
            </a:lvl1pPr>
            <a:lvl2pPr lvl="1">
              <a:spcBef>
                <a:spcPts val="0"/>
              </a:spcBef>
              <a:spcAft>
                <a:spcPts val="0"/>
              </a:spcAft>
              <a:buClr>
                <a:schemeClr val="dk1"/>
              </a:buClr>
              <a:buSzPts val="6200"/>
              <a:buNone/>
              <a:defRPr sz="6200">
                <a:solidFill>
                  <a:schemeClr val="dk1"/>
                </a:solidFill>
              </a:defRPr>
            </a:lvl2pPr>
            <a:lvl3pPr lvl="2">
              <a:spcBef>
                <a:spcPts val="0"/>
              </a:spcBef>
              <a:spcAft>
                <a:spcPts val="0"/>
              </a:spcAft>
              <a:buClr>
                <a:schemeClr val="dk1"/>
              </a:buClr>
              <a:buSzPts val="6200"/>
              <a:buNone/>
              <a:defRPr sz="6200">
                <a:solidFill>
                  <a:schemeClr val="dk1"/>
                </a:solidFill>
              </a:defRPr>
            </a:lvl3pPr>
            <a:lvl4pPr lvl="3">
              <a:spcBef>
                <a:spcPts val="0"/>
              </a:spcBef>
              <a:spcAft>
                <a:spcPts val="0"/>
              </a:spcAft>
              <a:buClr>
                <a:schemeClr val="dk1"/>
              </a:buClr>
              <a:buSzPts val="6200"/>
              <a:buNone/>
              <a:defRPr sz="6200">
                <a:solidFill>
                  <a:schemeClr val="dk1"/>
                </a:solidFill>
              </a:defRPr>
            </a:lvl4pPr>
            <a:lvl5pPr lvl="4">
              <a:spcBef>
                <a:spcPts val="0"/>
              </a:spcBef>
              <a:spcAft>
                <a:spcPts val="0"/>
              </a:spcAft>
              <a:buClr>
                <a:schemeClr val="dk1"/>
              </a:buClr>
              <a:buSzPts val="6200"/>
              <a:buNone/>
              <a:defRPr sz="6200">
                <a:solidFill>
                  <a:schemeClr val="dk1"/>
                </a:solidFill>
              </a:defRPr>
            </a:lvl5pPr>
            <a:lvl6pPr lvl="5">
              <a:spcBef>
                <a:spcPts val="0"/>
              </a:spcBef>
              <a:spcAft>
                <a:spcPts val="0"/>
              </a:spcAft>
              <a:buClr>
                <a:schemeClr val="dk1"/>
              </a:buClr>
              <a:buSzPts val="6200"/>
              <a:buNone/>
              <a:defRPr sz="6200">
                <a:solidFill>
                  <a:schemeClr val="dk1"/>
                </a:solidFill>
              </a:defRPr>
            </a:lvl6pPr>
            <a:lvl7pPr lvl="6">
              <a:spcBef>
                <a:spcPts val="0"/>
              </a:spcBef>
              <a:spcAft>
                <a:spcPts val="0"/>
              </a:spcAft>
              <a:buClr>
                <a:schemeClr val="dk1"/>
              </a:buClr>
              <a:buSzPts val="6200"/>
              <a:buNone/>
              <a:defRPr sz="6200">
                <a:solidFill>
                  <a:schemeClr val="dk1"/>
                </a:solidFill>
              </a:defRPr>
            </a:lvl7pPr>
            <a:lvl8pPr lvl="7">
              <a:spcBef>
                <a:spcPts val="0"/>
              </a:spcBef>
              <a:spcAft>
                <a:spcPts val="0"/>
              </a:spcAft>
              <a:buClr>
                <a:schemeClr val="dk1"/>
              </a:buClr>
              <a:buSzPts val="6200"/>
              <a:buNone/>
              <a:defRPr sz="6200">
                <a:solidFill>
                  <a:schemeClr val="dk1"/>
                </a:solidFill>
              </a:defRPr>
            </a:lvl8pPr>
            <a:lvl9pPr lvl="8">
              <a:spcBef>
                <a:spcPts val="0"/>
              </a:spcBef>
              <a:spcAft>
                <a:spcPts val="0"/>
              </a:spcAft>
              <a:buClr>
                <a:schemeClr val="dk1"/>
              </a:buClr>
              <a:buSzPts val="6200"/>
              <a:buNone/>
              <a:defRPr sz="6200">
                <a:solidFill>
                  <a:schemeClr val="dk1"/>
                </a:solidFill>
              </a:defRPr>
            </a:lvl9pPr>
          </a:lstStyle>
          <a:p>
            <a:endParaRPr/>
          </a:p>
        </p:txBody>
      </p:sp>
      <p:sp>
        <p:nvSpPr>
          <p:cNvPr id="29" name="Google Shape;29;p6"/>
          <p:cNvSpPr txBox="1">
            <a:spLocks noGrp="1"/>
          </p:cNvSpPr>
          <p:nvPr>
            <p:ph type="body" idx="1"/>
          </p:nvPr>
        </p:nvSpPr>
        <p:spPr>
          <a:xfrm>
            <a:off x="685307" y="2534022"/>
            <a:ext cx="18733500" cy="7512000"/>
          </a:xfrm>
          <a:prstGeom prst="rect">
            <a:avLst/>
          </a:prstGeom>
          <a:noFill/>
          <a:ln>
            <a:noFill/>
          </a:ln>
        </p:spPr>
        <p:txBody>
          <a:bodyPr spcFirstLastPara="1" wrap="square" lIns="201025" tIns="201025" rIns="201025" bIns="201025" anchor="t" anchorCtr="0">
            <a:normAutofit/>
          </a:bodyPr>
          <a:lstStyle>
            <a:lvl1pPr marL="457200" lvl="0" indent="-482600">
              <a:lnSpc>
                <a:spcPct val="115000"/>
              </a:lnSpc>
              <a:spcBef>
                <a:spcPts val="0"/>
              </a:spcBef>
              <a:spcAft>
                <a:spcPts val="0"/>
              </a:spcAft>
              <a:buClr>
                <a:schemeClr val="dk2"/>
              </a:buClr>
              <a:buSzPts val="4000"/>
              <a:buChar char="●"/>
              <a:defRPr sz="4000">
                <a:solidFill>
                  <a:schemeClr val="dk2"/>
                </a:solidFill>
              </a:defRPr>
            </a:lvl1pPr>
            <a:lvl2pPr marL="914400" lvl="1" indent="-425450">
              <a:lnSpc>
                <a:spcPct val="115000"/>
              </a:lnSpc>
              <a:spcBef>
                <a:spcPts val="0"/>
              </a:spcBef>
              <a:spcAft>
                <a:spcPts val="0"/>
              </a:spcAft>
              <a:buClr>
                <a:schemeClr val="dk2"/>
              </a:buClr>
              <a:buSzPts val="3100"/>
              <a:buChar char="○"/>
              <a:defRPr sz="3100">
                <a:solidFill>
                  <a:schemeClr val="dk2"/>
                </a:solidFill>
              </a:defRPr>
            </a:lvl2pPr>
            <a:lvl3pPr marL="1371600" lvl="2" indent="-425450">
              <a:lnSpc>
                <a:spcPct val="115000"/>
              </a:lnSpc>
              <a:spcBef>
                <a:spcPts val="0"/>
              </a:spcBef>
              <a:spcAft>
                <a:spcPts val="0"/>
              </a:spcAft>
              <a:buClr>
                <a:schemeClr val="dk2"/>
              </a:buClr>
              <a:buSzPts val="3100"/>
              <a:buChar char="■"/>
              <a:defRPr sz="3100">
                <a:solidFill>
                  <a:schemeClr val="dk2"/>
                </a:solidFill>
              </a:defRPr>
            </a:lvl3pPr>
            <a:lvl4pPr marL="1828800" lvl="3" indent="-425450">
              <a:lnSpc>
                <a:spcPct val="115000"/>
              </a:lnSpc>
              <a:spcBef>
                <a:spcPts val="0"/>
              </a:spcBef>
              <a:spcAft>
                <a:spcPts val="0"/>
              </a:spcAft>
              <a:buClr>
                <a:schemeClr val="dk2"/>
              </a:buClr>
              <a:buSzPts val="3100"/>
              <a:buChar char="●"/>
              <a:defRPr sz="3100">
                <a:solidFill>
                  <a:schemeClr val="dk2"/>
                </a:solidFill>
              </a:defRPr>
            </a:lvl4pPr>
            <a:lvl5pPr marL="2286000" lvl="4" indent="-425450">
              <a:lnSpc>
                <a:spcPct val="115000"/>
              </a:lnSpc>
              <a:spcBef>
                <a:spcPts val="0"/>
              </a:spcBef>
              <a:spcAft>
                <a:spcPts val="0"/>
              </a:spcAft>
              <a:buClr>
                <a:schemeClr val="dk2"/>
              </a:buClr>
              <a:buSzPts val="3100"/>
              <a:buChar char="○"/>
              <a:defRPr sz="3100">
                <a:solidFill>
                  <a:schemeClr val="dk2"/>
                </a:solidFill>
              </a:defRPr>
            </a:lvl5pPr>
            <a:lvl6pPr marL="2743200" lvl="5" indent="-425450">
              <a:lnSpc>
                <a:spcPct val="115000"/>
              </a:lnSpc>
              <a:spcBef>
                <a:spcPts val="0"/>
              </a:spcBef>
              <a:spcAft>
                <a:spcPts val="0"/>
              </a:spcAft>
              <a:buClr>
                <a:schemeClr val="dk2"/>
              </a:buClr>
              <a:buSzPts val="3100"/>
              <a:buChar char="■"/>
              <a:defRPr sz="3100">
                <a:solidFill>
                  <a:schemeClr val="dk2"/>
                </a:solidFill>
              </a:defRPr>
            </a:lvl6pPr>
            <a:lvl7pPr marL="3200400" lvl="6" indent="-425450">
              <a:lnSpc>
                <a:spcPct val="115000"/>
              </a:lnSpc>
              <a:spcBef>
                <a:spcPts val="0"/>
              </a:spcBef>
              <a:spcAft>
                <a:spcPts val="0"/>
              </a:spcAft>
              <a:buClr>
                <a:schemeClr val="dk2"/>
              </a:buClr>
              <a:buSzPts val="3100"/>
              <a:buChar char="●"/>
              <a:defRPr sz="3100">
                <a:solidFill>
                  <a:schemeClr val="dk2"/>
                </a:solidFill>
              </a:defRPr>
            </a:lvl7pPr>
            <a:lvl8pPr marL="3657600" lvl="7" indent="-425450">
              <a:lnSpc>
                <a:spcPct val="115000"/>
              </a:lnSpc>
              <a:spcBef>
                <a:spcPts val="0"/>
              </a:spcBef>
              <a:spcAft>
                <a:spcPts val="0"/>
              </a:spcAft>
              <a:buClr>
                <a:schemeClr val="dk2"/>
              </a:buClr>
              <a:buSzPts val="3100"/>
              <a:buChar char="○"/>
              <a:defRPr sz="3100">
                <a:solidFill>
                  <a:schemeClr val="dk2"/>
                </a:solidFill>
              </a:defRPr>
            </a:lvl8pPr>
            <a:lvl9pPr marL="4114800" lvl="8" indent="-425450">
              <a:lnSpc>
                <a:spcPct val="115000"/>
              </a:lnSpc>
              <a:spcBef>
                <a:spcPts val="0"/>
              </a:spcBef>
              <a:spcAft>
                <a:spcPts val="0"/>
              </a:spcAft>
              <a:buClr>
                <a:schemeClr val="dk2"/>
              </a:buClr>
              <a:buSzPts val="3100"/>
              <a:buChar char="■"/>
              <a:defRPr sz="3100">
                <a:solidFill>
                  <a:schemeClr val="dk2"/>
                </a:solidFill>
              </a:defRPr>
            </a:lvl9pPr>
          </a:lstStyle>
          <a:p>
            <a:endParaRPr/>
          </a:p>
        </p:txBody>
      </p:sp>
      <p:sp>
        <p:nvSpPr>
          <p:cNvPr id="30" name="Google Shape;30;p6"/>
          <p:cNvSpPr txBox="1">
            <a:spLocks noGrp="1"/>
          </p:cNvSpPr>
          <p:nvPr>
            <p:ph type="sldNum" idx="12"/>
          </p:nvPr>
        </p:nvSpPr>
        <p:spPr>
          <a:xfrm>
            <a:off x="18627640" y="10253320"/>
            <a:ext cx="1206300" cy="865500"/>
          </a:xfrm>
          <a:prstGeom prst="rect">
            <a:avLst/>
          </a:prstGeom>
          <a:noFill/>
          <a:ln>
            <a:noFill/>
          </a:ln>
        </p:spPr>
        <p:txBody>
          <a:bodyPr spcFirstLastPara="1" wrap="square" lIns="201025" tIns="201025" rIns="201025" bIns="201025" anchor="ctr" anchorCtr="0">
            <a:normAutofit/>
          </a:bodyPr>
          <a:lstStyle>
            <a:lvl1pPr lvl="0" algn="r">
              <a:buNone/>
              <a:defRPr sz="2200">
                <a:solidFill>
                  <a:schemeClr val="dk2"/>
                </a:solidFill>
              </a:defRPr>
            </a:lvl1pPr>
            <a:lvl2pPr lvl="1" algn="r">
              <a:buNone/>
              <a:defRPr sz="2200">
                <a:solidFill>
                  <a:schemeClr val="dk2"/>
                </a:solidFill>
              </a:defRPr>
            </a:lvl2pPr>
            <a:lvl3pPr lvl="2" algn="r">
              <a:buNone/>
              <a:defRPr sz="2200">
                <a:solidFill>
                  <a:schemeClr val="dk2"/>
                </a:solidFill>
              </a:defRPr>
            </a:lvl3pPr>
            <a:lvl4pPr lvl="3" algn="r">
              <a:buNone/>
              <a:defRPr sz="2200">
                <a:solidFill>
                  <a:schemeClr val="dk2"/>
                </a:solidFill>
              </a:defRPr>
            </a:lvl4pPr>
            <a:lvl5pPr lvl="4" algn="r">
              <a:buNone/>
              <a:defRPr sz="2200">
                <a:solidFill>
                  <a:schemeClr val="dk2"/>
                </a:solidFill>
              </a:defRPr>
            </a:lvl5pPr>
            <a:lvl6pPr lvl="5" algn="r">
              <a:buNone/>
              <a:defRPr sz="2200">
                <a:solidFill>
                  <a:schemeClr val="dk2"/>
                </a:solidFill>
              </a:defRPr>
            </a:lvl6pPr>
            <a:lvl7pPr lvl="6" algn="r">
              <a:buNone/>
              <a:defRPr sz="2200">
                <a:solidFill>
                  <a:schemeClr val="dk2"/>
                </a:solidFill>
              </a:defRPr>
            </a:lvl7pPr>
            <a:lvl8pPr lvl="7" algn="r">
              <a:buNone/>
              <a:defRPr sz="2200">
                <a:solidFill>
                  <a:schemeClr val="dk2"/>
                </a:solidFill>
              </a:defRPr>
            </a:lvl8pPr>
            <a:lvl9pPr lvl="8" algn="r">
              <a:buNone/>
              <a:defRPr sz="22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21"/>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1B4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9" name="Google Shape;89;p21"/>
          <p:cNvPicPr preferRelativeResize="0"/>
          <p:nvPr/>
        </p:nvPicPr>
        <p:blipFill rotWithShape="1">
          <a:blip r:embed="rId3">
            <a:alphaModFix/>
          </a:blip>
          <a:srcRect/>
          <a:stretch/>
        </p:blipFill>
        <p:spPr>
          <a:xfrm>
            <a:off x="0" y="794"/>
            <a:ext cx="20104100" cy="11308556"/>
          </a:xfrm>
          <a:prstGeom prst="rect">
            <a:avLst/>
          </a:prstGeom>
          <a:noFill/>
          <a:ln>
            <a:noFill/>
          </a:ln>
        </p:spPr>
      </p:pic>
      <p:grpSp>
        <p:nvGrpSpPr>
          <p:cNvPr id="90" name="Google Shape;90;p21"/>
          <p:cNvGrpSpPr/>
          <p:nvPr/>
        </p:nvGrpSpPr>
        <p:grpSpPr>
          <a:xfrm>
            <a:off x="6040873" y="1689797"/>
            <a:ext cx="8000583" cy="8408650"/>
            <a:chOff x="6040873" y="2041822"/>
            <a:chExt cx="8000583" cy="8408650"/>
          </a:xfrm>
        </p:grpSpPr>
        <p:pic>
          <p:nvPicPr>
            <p:cNvPr id="91" name="Google Shape;91;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40873" y="2460663"/>
              <a:ext cx="8000583" cy="7989809"/>
            </a:xfrm>
            <a:prstGeom prst="rect">
              <a:avLst/>
            </a:prstGeom>
            <a:noFill/>
            <a:ln>
              <a:noFill/>
            </a:ln>
          </p:spPr>
        </p:pic>
        <p:pic>
          <p:nvPicPr>
            <p:cNvPr id="92" name="Google Shape;92;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371262" y="2829044"/>
              <a:ext cx="5382558" cy="5103393"/>
            </a:xfrm>
            <a:prstGeom prst="rect">
              <a:avLst/>
            </a:prstGeom>
            <a:noFill/>
            <a:ln>
              <a:noFill/>
            </a:ln>
          </p:spPr>
        </p:pic>
        <p:pic>
          <p:nvPicPr>
            <p:cNvPr id="93" name="Google Shape;93;p21"/>
            <p:cNvPicPr preferRelativeResize="0"/>
            <p:nvPr/>
          </p:nvPicPr>
          <p:blipFill rotWithShape="1">
            <a:blip r:embed="rId6">
              <a:alphaModFix/>
            </a:blip>
            <a:srcRect/>
            <a:stretch/>
          </p:blipFill>
          <p:spPr>
            <a:xfrm>
              <a:off x="6441329" y="2041822"/>
              <a:ext cx="6621979" cy="2060172"/>
            </a:xfrm>
            <a:prstGeom prst="rect">
              <a:avLst/>
            </a:prstGeom>
            <a:noFill/>
            <a:ln>
              <a:noFill/>
            </a:ln>
          </p:spPr>
        </p:pic>
      </p:grpSp>
      <p:sp>
        <p:nvSpPr>
          <p:cNvPr id="94" name="Google Shape;94;p21"/>
          <p:cNvSpPr/>
          <p:nvPr/>
        </p:nvSpPr>
        <p:spPr>
          <a:xfrm>
            <a:off x="5738175" y="4405374"/>
            <a:ext cx="8900700" cy="35874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95" name="Google Shape;95;p21"/>
          <p:cNvPicPr preferRelativeResize="0"/>
          <p:nvPr/>
        </p:nvPicPr>
        <p:blipFill rotWithShape="1">
          <a:blip r:embed="rId7">
            <a:alphaModFix/>
          </a:blip>
          <a:srcRect/>
          <a:stretch/>
        </p:blipFill>
        <p:spPr>
          <a:xfrm>
            <a:off x="695710" y="2522837"/>
            <a:ext cx="6550240" cy="6742570"/>
          </a:xfrm>
          <a:prstGeom prst="rect">
            <a:avLst/>
          </a:prstGeom>
          <a:noFill/>
          <a:ln>
            <a:noFill/>
          </a:ln>
        </p:spPr>
      </p:pic>
      <p:sp>
        <p:nvSpPr>
          <p:cNvPr id="96" name="Google Shape;96;p21"/>
          <p:cNvSpPr txBox="1"/>
          <p:nvPr/>
        </p:nvSpPr>
        <p:spPr>
          <a:xfrm>
            <a:off x="6325575" y="4750775"/>
            <a:ext cx="7725900" cy="210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100">
                <a:solidFill>
                  <a:schemeClr val="dk1"/>
                </a:solidFill>
                <a:latin typeface="Arial Rounded"/>
                <a:ea typeface="Arial Rounded"/>
                <a:cs typeface="Arial Rounded"/>
                <a:sym typeface="Arial Rounded"/>
              </a:rPr>
              <a:t>What’s Happening In The World</a:t>
            </a:r>
            <a:endParaRPr sz="6100">
              <a:solidFill>
                <a:schemeClr val="dk1"/>
              </a:solidFill>
              <a:latin typeface="Arial Rounded"/>
              <a:ea typeface="Arial Rounded"/>
              <a:cs typeface="Arial Rounded"/>
              <a:sym typeface="Arial Rounded"/>
            </a:endParaRPr>
          </a:p>
          <a:p>
            <a:pPr marL="0" lvl="0" indent="0" algn="ctr" rtl="0">
              <a:spcBef>
                <a:spcPts val="0"/>
              </a:spcBef>
              <a:spcAft>
                <a:spcPts val="0"/>
              </a:spcAft>
              <a:buNone/>
            </a:pPr>
            <a:r>
              <a:rPr lang="en-GB" sz="6100">
                <a:solidFill>
                  <a:schemeClr val="dk1"/>
                </a:solidFill>
                <a:latin typeface="Arial Rounded"/>
                <a:ea typeface="Arial Rounded"/>
                <a:cs typeface="Arial Rounded"/>
                <a:sym typeface="Arial Rounded"/>
              </a:rPr>
              <a:t>This Week?</a:t>
            </a:r>
            <a:endParaRPr sz="6100">
              <a:solidFill>
                <a:schemeClr val="dk1"/>
              </a:solidFill>
              <a:latin typeface="Arial Rounded"/>
              <a:ea typeface="Arial Rounded"/>
              <a:cs typeface="Arial Rounded"/>
              <a:sym typeface="Arial Rounded"/>
            </a:endParaRPr>
          </a:p>
        </p:txBody>
      </p:sp>
      <p:pic>
        <p:nvPicPr>
          <p:cNvPr id="97" name="Google Shape;97;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51222">
            <a:off x="13213322" y="3299513"/>
            <a:ext cx="3367256" cy="2163848"/>
          </a:xfrm>
          <a:prstGeom prst="rect">
            <a:avLst/>
          </a:prstGeom>
          <a:noFill/>
          <a:ln>
            <a:noFill/>
          </a:ln>
        </p:spPr>
      </p:pic>
      <p:sp>
        <p:nvSpPr>
          <p:cNvPr id="98" name="Google Shape;98;p21"/>
          <p:cNvSpPr/>
          <p:nvPr/>
        </p:nvSpPr>
        <p:spPr>
          <a:xfrm>
            <a:off x="7651600" y="8182400"/>
            <a:ext cx="4800900" cy="9171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700" b="1">
                <a:solidFill>
                  <a:schemeClr val="dk1"/>
                </a:solidFill>
                <a:latin typeface="Arial Rounded"/>
                <a:ea typeface="Arial Rounded"/>
                <a:cs typeface="Arial Rounded"/>
                <a:sym typeface="Arial Rounded"/>
              </a:rPr>
              <a:t>w/c 7th October 2024</a:t>
            </a:r>
            <a:endParaRPr sz="2700" b="1">
              <a:solidFill>
                <a:schemeClr val="dk1"/>
              </a:solidFill>
              <a:latin typeface="Arial Rounded"/>
              <a:ea typeface="Arial Rounded"/>
              <a:cs typeface="Arial Rounded"/>
              <a:sym typeface="Arial Round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p:nvPr/>
        </p:nvSpPr>
        <p:spPr>
          <a:xfrm>
            <a:off x="10672725" y="3790962"/>
            <a:ext cx="8565900" cy="30648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8" name="Google Shape;318;p30"/>
          <p:cNvPicPr preferRelativeResize="0"/>
          <p:nvPr/>
        </p:nvPicPr>
        <p:blipFill rotWithShape="1">
          <a:blip r:embed="rId3">
            <a:alphaModFix/>
          </a:blip>
          <a:srcRect/>
          <a:stretch/>
        </p:blipFill>
        <p:spPr>
          <a:xfrm>
            <a:off x="16612100" y="10022757"/>
            <a:ext cx="3175374" cy="987894"/>
          </a:xfrm>
          <a:prstGeom prst="rect">
            <a:avLst/>
          </a:prstGeom>
          <a:noFill/>
          <a:ln>
            <a:noFill/>
          </a:ln>
        </p:spPr>
      </p:pic>
      <p:pic>
        <p:nvPicPr>
          <p:cNvPr id="319" name="Google Shape;319;p30" descr="A white question mark on a black background&#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33684" y="3108536"/>
            <a:ext cx="1390982" cy="2100383"/>
          </a:xfrm>
          <a:prstGeom prst="rect">
            <a:avLst/>
          </a:prstGeom>
          <a:noFill/>
          <a:ln>
            <a:noFill/>
          </a:ln>
        </p:spPr>
      </p:pic>
      <p:pic>
        <p:nvPicPr>
          <p:cNvPr id="320" name="Google Shape;320;p30" descr="A white question mark on a black background&#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68408" y="5426784"/>
            <a:ext cx="974397" cy="1471339"/>
          </a:xfrm>
          <a:prstGeom prst="rect">
            <a:avLst/>
          </a:prstGeom>
          <a:noFill/>
          <a:ln>
            <a:noFill/>
          </a:ln>
        </p:spPr>
      </p:pic>
      <p:pic>
        <p:nvPicPr>
          <p:cNvPr id="321" name="Google Shape;321;p30" descr="A white question mark on a black background&#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180675" y="5816925"/>
            <a:ext cx="822000" cy="1241225"/>
          </a:xfrm>
          <a:prstGeom prst="rect">
            <a:avLst/>
          </a:prstGeom>
          <a:noFill/>
          <a:ln>
            <a:noFill/>
          </a:ln>
        </p:spPr>
      </p:pic>
      <p:sp>
        <p:nvSpPr>
          <p:cNvPr id="322" name="Google Shape;322;p30"/>
          <p:cNvSpPr/>
          <p:nvPr/>
        </p:nvSpPr>
        <p:spPr>
          <a:xfrm>
            <a:off x="7070350" y="7544225"/>
            <a:ext cx="8355900" cy="28740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30"/>
          <p:cNvSpPr txBox="1"/>
          <p:nvPr/>
        </p:nvSpPr>
        <p:spPr>
          <a:xfrm>
            <a:off x="7606700" y="8480075"/>
            <a:ext cx="7519200" cy="1002300"/>
          </a:xfrm>
          <a:prstGeom prst="rect">
            <a:avLst/>
          </a:prstGeom>
          <a:noFill/>
          <a:ln>
            <a:noFill/>
          </a:ln>
        </p:spPr>
        <p:txBody>
          <a:bodyPr spcFirstLastPara="1" wrap="square" lIns="0" tIns="12050" rIns="0" bIns="0" anchor="t" anchorCtr="0">
            <a:spAutoFit/>
          </a:bodyPr>
          <a:lstStyle/>
          <a:p>
            <a:pPr marL="12700" marR="5080" lvl="0" indent="0" algn="l" rtl="0">
              <a:lnSpc>
                <a:spcPct val="101000"/>
              </a:lnSpc>
              <a:spcBef>
                <a:spcPts val="0"/>
              </a:spcBef>
              <a:spcAft>
                <a:spcPts val="0"/>
              </a:spcAft>
              <a:buNone/>
            </a:pPr>
            <a:r>
              <a:rPr lang="en-GB" sz="3200" b="1">
                <a:solidFill>
                  <a:schemeClr val="dk1"/>
                </a:solidFill>
                <a:latin typeface="Arial Rounded"/>
                <a:ea typeface="Arial Rounded"/>
                <a:cs typeface="Arial Rounded"/>
                <a:sym typeface="Arial Rounded"/>
              </a:rPr>
              <a:t>What would happen if there was no moon? How might Earth be different?</a:t>
            </a:r>
            <a:endParaRPr sz="3200" b="1">
              <a:solidFill>
                <a:schemeClr val="dk1"/>
              </a:solidFill>
              <a:latin typeface="Arial Rounded"/>
              <a:ea typeface="Arial Rounded"/>
              <a:cs typeface="Arial Rounded"/>
              <a:sym typeface="Arial Rounded"/>
            </a:endParaRPr>
          </a:p>
        </p:txBody>
      </p:sp>
      <p:sp>
        <p:nvSpPr>
          <p:cNvPr id="324" name="Google Shape;324;p30"/>
          <p:cNvSpPr txBox="1"/>
          <p:nvPr/>
        </p:nvSpPr>
        <p:spPr>
          <a:xfrm>
            <a:off x="11407475" y="4701475"/>
            <a:ext cx="7712700" cy="5046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None/>
            </a:pPr>
            <a:endParaRPr sz="3200"/>
          </a:p>
        </p:txBody>
      </p:sp>
      <p:sp>
        <p:nvSpPr>
          <p:cNvPr id="325" name="Google Shape;325;p30"/>
          <p:cNvSpPr/>
          <p:nvPr/>
        </p:nvSpPr>
        <p:spPr>
          <a:xfrm rot="-6299621" flipH="1">
            <a:off x="9972660" y="5094618"/>
            <a:ext cx="1066821" cy="914368"/>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30"/>
          <p:cNvSpPr/>
          <p:nvPr/>
        </p:nvSpPr>
        <p:spPr>
          <a:xfrm rot="-9690039">
            <a:off x="6204039" y="7365443"/>
            <a:ext cx="1266019" cy="1067364"/>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7" name="Google Shape;327;p30"/>
          <p:cNvGrpSpPr/>
          <p:nvPr/>
        </p:nvGrpSpPr>
        <p:grpSpPr>
          <a:xfrm>
            <a:off x="9673703" y="910140"/>
            <a:ext cx="9133023" cy="2556419"/>
            <a:chOff x="9673675" y="1331675"/>
            <a:chExt cx="8116800" cy="2134975"/>
          </a:xfrm>
        </p:grpSpPr>
        <p:sp>
          <p:nvSpPr>
            <p:cNvPr id="328" name="Google Shape;328;p30"/>
            <p:cNvSpPr/>
            <p:nvPr/>
          </p:nvSpPr>
          <p:spPr>
            <a:xfrm>
              <a:off x="9673675" y="1331675"/>
              <a:ext cx="8116800" cy="14139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30"/>
            <p:cNvSpPr/>
            <p:nvPr/>
          </p:nvSpPr>
          <p:spPr>
            <a:xfrm rot="10800000" flipH="1">
              <a:off x="10189846" y="2552250"/>
              <a:ext cx="1066800" cy="9144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0" name="Google Shape;330;p30"/>
          <p:cNvSpPr txBox="1"/>
          <p:nvPr/>
        </p:nvSpPr>
        <p:spPr>
          <a:xfrm>
            <a:off x="10277663" y="1131625"/>
            <a:ext cx="7925100" cy="2369400"/>
          </a:xfrm>
          <a:prstGeom prst="rect">
            <a:avLst/>
          </a:prstGeom>
          <a:noFill/>
          <a:ln>
            <a:noFill/>
          </a:ln>
        </p:spPr>
        <p:txBody>
          <a:bodyPr spcFirstLastPara="1" wrap="square" lIns="0" tIns="12050" rIns="0" bIns="0" anchor="t" anchorCtr="0">
            <a:spAutoFit/>
          </a:bodyPr>
          <a:lstStyle/>
          <a:p>
            <a:pPr marL="12700" marR="5080" lvl="0" indent="0" algn="ctr" rtl="0">
              <a:lnSpc>
                <a:spcPct val="101000"/>
              </a:lnSpc>
              <a:spcBef>
                <a:spcPts val="0"/>
              </a:spcBef>
              <a:spcAft>
                <a:spcPts val="0"/>
              </a:spcAft>
              <a:buClr>
                <a:schemeClr val="dk1"/>
              </a:buClr>
              <a:buSzPts val="1100"/>
              <a:buFont typeface="Arial"/>
              <a:buNone/>
            </a:pPr>
            <a:r>
              <a:rPr lang="en-GB" sz="3800" b="1">
                <a:solidFill>
                  <a:schemeClr val="accent2"/>
                </a:solidFill>
                <a:latin typeface="Arial Rounded"/>
                <a:ea typeface="Arial Rounded"/>
                <a:cs typeface="Arial Rounded"/>
                <a:sym typeface="Arial Rounded"/>
              </a:rPr>
              <a:t>What is Earth about to get a second version of?</a:t>
            </a:r>
            <a:endParaRPr sz="3800" b="1">
              <a:solidFill>
                <a:schemeClr val="accent2"/>
              </a:solidFill>
              <a:latin typeface="Arial Rounded"/>
              <a:ea typeface="Arial Rounded"/>
              <a:cs typeface="Arial Rounded"/>
              <a:sym typeface="Arial Rounded"/>
            </a:endParaRPr>
          </a:p>
          <a:p>
            <a:pPr marL="12700" marR="5080" lvl="0" indent="0" algn="ctr" rtl="0">
              <a:lnSpc>
                <a:spcPct val="101000"/>
              </a:lnSpc>
              <a:spcBef>
                <a:spcPts val="0"/>
              </a:spcBef>
              <a:spcAft>
                <a:spcPts val="0"/>
              </a:spcAft>
              <a:buClr>
                <a:schemeClr val="dk1"/>
              </a:buClr>
              <a:buSzPts val="1100"/>
              <a:buFont typeface="Arial"/>
              <a:buNone/>
            </a:pPr>
            <a:endParaRPr sz="3800" b="1">
              <a:solidFill>
                <a:schemeClr val="accent2"/>
              </a:solidFill>
              <a:latin typeface="Arial Rounded"/>
              <a:ea typeface="Arial Rounded"/>
              <a:cs typeface="Arial Rounded"/>
              <a:sym typeface="Arial Rounded"/>
            </a:endParaRPr>
          </a:p>
          <a:p>
            <a:pPr marL="12700" marR="5080" lvl="0" indent="0" algn="ctr" rtl="0">
              <a:lnSpc>
                <a:spcPct val="101000"/>
              </a:lnSpc>
              <a:spcBef>
                <a:spcPts val="0"/>
              </a:spcBef>
              <a:spcAft>
                <a:spcPts val="0"/>
              </a:spcAft>
              <a:buNone/>
            </a:pPr>
            <a:endParaRPr sz="3800" b="1">
              <a:solidFill>
                <a:schemeClr val="accent2"/>
              </a:solidFill>
              <a:latin typeface="Arial Rounded"/>
              <a:ea typeface="Arial Rounded"/>
              <a:cs typeface="Arial Rounded"/>
              <a:sym typeface="Arial Rounded"/>
            </a:endParaRPr>
          </a:p>
        </p:txBody>
      </p:sp>
      <p:sp>
        <p:nvSpPr>
          <p:cNvPr id="331" name="Google Shape;331;p30"/>
          <p:cNvSpPr/>
          <p:nvPr/>
        </p:nvSpPr>
        <p:spPr>
          <a:xfrm>
            <a:off x="2221825" y="1675100"/>
            <a:ext cx="5492400" cy="3661200"/>
          </a:xfrm>
          <a:prstGeom prst="roundRect">
            <a:avLst>
              <a:gd name="adj" fmla="val 855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 name="Google Shape;332;p30"/>
          <p:cNvSpPr txBox="1">
            <a:spLocks noGrp="1"/>
          </p:cNvSpPr>
          <p:nvPr>
            <p:ph type="title" idx="4294967295"/>
          </p:nvPr>
        </p:nvSpPr>
        <p:spPr>
          <a:xfrm>
            <a:off x="2976824" y="2067125"/>
            <a:ext cx="4332600" cy="1493100"/>
          </a:xfrm>
          <a:prstGeom prst="rect">
            <a:avLst/>
          </a:prstGeom>
          <a:noFill/>
          <a:ln>
            <a:noFill/>
          </a:ln>
        </p:spPr>
        <p:txBody>
          <a:bodyPr spcFirstLastPara="1" wrap="square" lIns="0" tIns="15225" rIns="0" bIns="0" anchor="ctr" anchorCtr="0">
            <a:spAutoFit/>
          </a:bodyPr>
          <a:lstStyle/>
          <a:p>
            <a:pPr marL="12700" marR="5080" lvl="0" indent="0" algn="l" rtl="0">
              <a:lnSpc>
                <a:spcPct val="100000"/>
              </a:lnSpc>
              <a:spcBef>
                <a:spcPts val="0"/>
              </a:spcBef>
              <a:spcAft>
                <a:spcPts val="0"/>
              </a:spcAft>
              <a:buClr>
                <a:schemeClr val="dk1"/>
              </a:buClr>
              <a:buFont typeface="Arial"/>
              <a:buNone/>
            </a:pPr>
            <a:r>
              <a:rPr lang="en-GB" sz="3200"/>
              <a:t>Time to revisit our </a:t>
            </a:r>
            <a:endParaRPr sz="3200"/>
          </a:p>
          <a:p>
            <a:pPr marL="12700" marR="5080" lvl="0" indent="0" algn="l" rtl="0">
              <a:lnSpc>
                <a:spcPct val="100000"/>
              </a:lnSpc>
              <a:spcBef>
                <a:spcPts val="0"/>
              </a:spcBef>
              <a:spcAft>
                <a:spcPts val="0"/>
              </a:spcAft>
              <a:buClr>
                <a:schemeClr val="dk1"/>
              </a:buClr>
              <a:buFont typeface="Arial"/>
              <a:buNone/>
            </a:pPr>
            <a:r>
              <a:rPr lang="en-GB" sz="3200"/>
              <a:t>BIG question…</a:t>
            </a:r>
            <a:endParaRPr sz="3200"/>
          </a:p>
          <a:p>
            <a:pPr marL="12700" lvl="0" indent="0" algn="l" rtl="0">
              <a:lnSpc>
                <a:spcPct val="100000"/>
              </a:lnSpc>
              <a:spcBef>
                <a:spcPts val="0"/>
              </a:spcBef>
              <a:spcAft>
                <a:spcPts val="0"/>
              </a:spcAft>
              <a:buClr>
                <a:schemeClr val="dk1"/>
              </a:buClr>
              <a:buSzPts val="5750"/>
              <a:buFont typeface="Arial Rounded"/>
              <a:buNone/>
            </a:pPr>
            <a:endParaRPr sz="3200"/>
          </a:p>
        </p:txBody>
      </p:sp>
      <p:sp>
        <p:nvSpPr>
          <p:cNvPr id="333" name="Google Shape;333;p30"/>
          <p:cNvSpPr txBox="1">
            <a:spLocks noGrp="1"/>
          </p:cNvSpPr>
          <p:nvPr>
            <p:ph type="title" idx="4294967295"/>
          </p:nvPr>
        </p:nvSpPr>
        <p:spPr>
          <a:xfrm>
            <a:off x="2976824" y="3350500"/>
            <a:ext cx="4332600" cy="1493100"/>
          </a:xfrm>
          <a:prstGeom prst="rect">
            <a:avLst/>
          </a:prstGeom>
          <a:noFill/>
          <a:ln>
            <a:noFill/>
          </a:ln>
        </p:spPr>
        <p:txBody>
          <a:bodyPr spcFirstLastPara="1" wrap="square" lIns="0" tIns="15225" rIns="0" bIns="0" anchor="ctr" anchorCtr="0">
            <a:spAutoFit/>
          </a:bodyPr>
          <a:lstStyle/>
          <a:p>
            <a:pPr marL="12700" marR="5080" lvl="0" indent="0" algn="l" rtl="0">
              <a:lnSpc>
                <a:spcPct val="100000"/>
              </a:lnSpc>
              <a:spcBef>
                <a:spcPts val="0"/>
              </a:spcBef>
              <a:spcAft>
                <a:spcPts val="0"/>
              </a:spcAft>
              <a:buClr>
                <a:schemeClr val="dk1"/>
              </a:buClr>
              <a:buFont typeface="Arial"/>
              <a:buNone/>
            </a:pPr>
            <a:r>
              <a:rPr lang="en-GB" sz="3200" b="0">
                <a:latin typeface="Arial Rounded"/>
                <a:ea typeface="Arial Rounded"/>
                <a:cs typeface="Arial Rounded"/>
                <a:sym typeface="Arial Rounded"/>
              </a:rPr>
              <a:t>(and explore some other big questions while we’re here)</a:t>
            </a:r>
            <a:endParaRPr sz="3200" b="0">
              <a:latin typeface="Arial Rounded"/>
              <a:ea typeface="Arial Rounded"/>
              <a:cs typeface="Arial Rounded"/>
              <a:sym typeface="Arial Rounded"/>
            </a:endParaRPr>
          </a:p>
        </p:txBody>
      </p:sp>
      <p:pic>
        <p:nvPicPr>
          <p:cNvPr id="334" name="Google Shape;334;p30" descr="A blue cartoon character with a hat and a bag&#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17145" y="4058393"/>
            <a:ext cx="6877446" cy="6634174"/>
          </a:xfrm>
          <a:prstGeom prst="rect">
            <a:avLst/>
          </a:prstGeom>
          <a:noFill/>
          <a:ln>
            <a:noFill/>
          </a:ln>
        </p:spPr>
      </p:pic>
      <p:sp>
        <p:nvSpPr>
          <p:cNvPr id="335" name="Google Shape;335;p30"/>
          <p:cNvSpPr txBox="1"/>
          <p:nvPr/>
        </p:nvSpPr>
        <p:spPr>
          <a:xfrm>
            <a:off x="11287475" y="4514325"/>
            <a:ext cx="7519200" cy="1499700"/>
          </a:xfrm>
          <a:prstGeom prst="rect">
            <a:avLst/>
          </a:prstGeom>
          <a:noFill/>
          <a:ln>
            <a:noFill/>
          </a:ln>
        </p:spPr>
        <p:txBody>
          <a:bodyPr spcFirstLastPara="1" wrap="square" lIns="0" tIns="12050" rIns="0" bIns="0" anchor="t" anchorCtr="0">
            <a:spAutoFit/>
          </a:bodyPr>
          <a:lstStyle/>
          <a:p>
            <a:pPr marL="12700" marR="5080" lvl="0" indent="0" algn="l" rtl="0">
              <a:lnSpc>
                <a:spcPct val="101000"/>
              </a:lnSpc>
              <a:spcBef>
                <a:spcPts val="0"/>
              </a:spcBef>
              <a:spcAft>
                <a:spcPts val="0"/>
              </a:spcAft>
              <a:buNone/>
            </a:pPr>
            <a:r>
              <a:rPr lang="en-GB" sz="3200" b="1">
                <a:solidFill>
                  <a:schemeClr val="dk1"/>
                </a:solidFill>
                <a:latin typeface="Arial Rounded"/>
                <a:ea typeface="Arial Rounded"/>
                <a:cs typeface="Arial Rounded"/>
                <a:sym typeface="Arial Rounded"/>
              </a:rPr>
              <a:t>What causes the different shapes of the moon, like the crescent or full moon?</a:t>
            </a:r>
            <a:endParaRPr sz="3200" b="1">
              <a:solidFill>
                <a:schemeClr val="dk1"/>
              </a:solidFill>
              <a:latin typeface="Arial Rounded"/>
              <a:ea typeface="Arial Rounded"/>
              <a:cs typeface="Arial Rounded"/>
              <a:sym typeface="Arial Round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31"/>
          <p:cNvPicPr preferRelativeResize="0"/>
          <p:nvPr/>
        </p:nvPicPr>
        <p:blipFill rotWithShape="1">
          <a:blip r:embed="rId3">
            <a:alphaModFix/>
          </a:blip>
          <a:srcRect/>
          <a:stretch/>
        </p:blipFill>
        <p:spPr>
          <a:xfrm>
            <a:off x="16612100" y="10022757"/>
            <a:ext cx="3175151" cy="987824"/>
          </a:xfrm>
          <a:prstGeom prst="rect">
            <a:avLst/>
          </a:prstGeom>
          <a:noFill/>
          <a:ln>
            <a:noFill/>
          </a:ln>
        </p:spPr>
      </p:pic>
      <p:sp>
        <p:nvSpPr>
          <p:cNvPr id="341" name="Google Shape;341;p31"/>
          <p:cNvSpPr/>
          <p:nvPr/>
        </p:nvSpPr>
        <p:spPr>
          <a:xfrm>
            <a:off x="2221825" y="1675102"/>
            <a:ext cx="7329900" cy="1306800"/>
          </a:xfrm>
          <a:prstGeom prst="roundRect">
            <a:avLst>
              <a:gd name="adj" fmla="val 21416"/>
            </a:avLst>
          </a:prstGeom>
          <a:solidFill>
            <a:schemeClr val="lt1"/>
          </a:solidFill>
          <a:ln>
            <a:noFill/>
          </a:ln>
        </p:spPr>
        <p:txBody>
          <a:bodyPr spcFirstLastPara="1" wrap="square" lIns="91400" tIns="45675" rIns="91400" bIns="456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31"/>
          <p:cNvSpPr txBox="1">
            <a:spLocks noGrp="1"/>
          </p:cNvSpPr>
          <p:nvPr>
            <p:ph type="title" idx="4294967295"/>
          </p:nvPr>
        </p:nvSpPr>
        <p:spPr>
          <a:xfrm>
            <a:off x="2976824" y="2067125"/>
            <a:ext cx="6524700" cy="523200"/>
          </a:xfrm>
          <a:prstGeom prst="rect">
            <a:avLst/>
          </a:prstGeom>
          <a:noFill/>
          <a:ln>
            <a:noFill/>
          </a:ln>
        </p:spPr>
        <p:txBody>
          <a:bodyPr spcFirstLastPara="1" wrap="square" lIns="0" tIns="15225" rIns="0" bIns="0" anchor="ctr" anchorCtr="0">
            <a:spAutoFit/>
          </a:bodyPr>
          <a:lstStyle/>
          <a:p>
            <a:pPr marL="0" lvl="0" indent="0" algn="l" rtl="0">
              <a:lnSpc>
                <a:spcPct val="100000"/>
              </a:lnSpc>
              <a:spcBef>
                <a:spcPts val="0"/>
              </a:spcBef>
              <a:spcAft>
                <a:spcPts val="0"/>
              </a:spcAft>
              <a:buClr>
                <a:schemeClr val="dk1"/>
              </a:buClr>
              <a:buSzPts val="5700"/>
              <a:buFont typeface="Arial Rounded"/>
              <a:buNone/>
            </a:pPr>
            <a:r>
              <a:rPr lang="en-GB" sz="3300" b="1"/>
              <a:t>Weekly Challenge</a:t>
            </a:r>
            <a:endParaRPr sz="3300" b="1"/>
          </a:p>
        </p:txBody>
      </p:sp>
      <p:pic>
        <p:nvPicPr>
          <p:cNvPr id="343" name="Google Shape;343;p31" descr="A black and white stopwatch with a red hand and a white dial&#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4575" y="1086052"/>
            <a:ext cx="1638534" cy="1979359"/>
          </a:xfrm>
          <a:prstGeom prst="rect">
            <a:avLst/>
          </a:prstGeom>
          <a:noFill/>
          <a:ln>
            <a:noFill/>
          </a:ln>
        </p:spPr>
      </p:pic>
      <p:sp>
        <p:nvSpPr>
          <p:cNvPr id="344" name="Google Shape;344;p31"/>
          <p:cNvSpPr/>
          <p:nvPr/>
        </p:nvSpPr>
        <p:spPr>
          <a:xfrm>
            <a:off x="1360800" y="3529200"/>
            <a:ext cx="5861400" cy="1735500"/>
          </a:xfrm>
          <a:prstGeom prst="rect">
            <a:avLst/>
          </a:prstGeom>
          <a:solidFill>
            <a:srgbClr val="FF9900"/>
          </a:solidFill>
          <a:ln w="114300" cap="rnd" cmpd="sng">
            <a:solidFill>
              <a:schemeClr val="lt1"/>
            </a:solidFill>
            <a:prstDash val="dot"/>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 name="Google Shape;345;p31"/>
          <p:cNvPicPr preferRelativeResize="0"/>
          <p:nvPr/>
        </p:nvPicPr>
        <p:blipFill>
          <a:blip r:embed="rId5">
            <a:alphaModFix/>
          </a:blip>
          <a:stretch>
            <a:fillRect/>
          </a:stretch>
        </p:blipFill>
        <p:spPr>
          <a:xfrm>
            <a:off x="7668850" y="3250525"/>
            <a:ext cx="10236025" cy="6032975"/>
          </a:xfrm>
          <a:prstGeom prst="rect">
            <a:avLst/>
          </a:prstGeom>
          <a:noFill/>
          <a:ln w="76200" cap="flat" cmpd="sng">
            <a:solidFill>
              <a:schemeClr val="lt1"/>
            </a:solidFill>
            <a:prstDash val="solid"/>
            <a:round/>
            <a:headEnd type="none" w="sm" len="sm"/>
            <a:tailEnd type="none" w="sm" len="sm"/>
          </a:ln>
        </p:spPr>
      </p:pic>
      <p:sp>
        <p:nvSpPr>
          <p:cNvPr id="346" name="Google Shape;346;p31"/>
          <p:cNvSpPr txBox="1"/>
          <p:nvPr/>
        </p:nvSpPr>
        <p:spPr>
          <a:xfrm>
            <a:off x="13402463" y="9435888"/>
            <a:ext cx="4502400" cy="263700"/>
          </a:xfrm>
          <a:prstGeom prst="rect">
            <a:avLst/>
          </a:prstGeom>
          <a:noFill/>
          <a:ln>
            <a:noFill/>
          </a:ln>
        </p:spPr>
        <p:txBody>
          <a:bodyPr spcFirstLastPara="1" wrap="square" lIns="0" tIns="17125" rIns="0" bIns="0" anchor="t" anchorCtr="0">
            <a:spAutoFit/>
          </a:bodyPr>
          <a:lstStyle/>
          <a:p>
            <a:pPr marL="12700" marR="0" lvl="0" indent="0" algn="r" rtl="0">
              <a:lnSpc>
                <a:spcPct val="100000"/>
              </a:lnSpc>
              <a:spcBef>
                <a:spcPts val="0"/>
              </a:spcBef>
              <a:spcAft>
                <a:spcPts val="0"/>
              </a:spcAft>
              <a:buNone/>
            </a:pPr>
            <a:r>
              <a:rPr lang="en-GB" sz="1600" b="1">
                <a:solidFill>
                  <a:schemeClr val="lt1"/>
                </a:solidFill>
              </a:rPr>
              <a:t>Source: </a:t>
            </a:r>
            <a:r>
              <a:rPr lang="en-GB" sz="1600">
                <a:solidFill>
                  <a:schemeClr val="lt1"/>
                </a:solidFill>
              </a:rPr>
              <a:t>mikiell via Getty Imagess</a:t>
            </a:r>
            <a:endParaRPr sz="1600" b="1">
              <a:solidFill>
                <a:schemeClr val="lt1"/>
              </a:solidFill>
            </a:endParaRPr>
          </a:p>
        </p:txBody>
      </p:sp>
      <p:pic>
        <p:nvPicPr>
          <p:cNvPr id="347" name="Google Shape;347;p3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644472">
            <a:off x="15671631" y="1733479"/>
            <a:ext cx="3697110" cy="2375835"/>
          </a:xfrm>
          <a:prstGeom prst="rect">
            <a:avLst/>
          </a:prstGeom>
          <a:noFill/>
          <a:ln>
            <a:noFill/>
          </a:ln>
        </p:spPr>
      </p:pic>
      <p:sp>
        <p:nvSpPr>
          <p:cNvPr id="348" name="Google Shape;348;p31"/>
          <p:cNvSpPr txBox="1"/>
          <p:nvPr/>
        </p:nvSpPr>
        <p:spPr>
          <a:xfrm>
            <a:off x="1620900" y="3652350"/>
            <a:ext cx="5242200" cy="1499700"/>
          </a:xfrm>
          <a:prstGeom prst="rect">
            <a:avLst/>
          </a:prstGeom>
          <a:noFill/>
          <a:ln>
            <a:noFill/>
          </a:ln>
        </p:spPr>
        <p:txBody>
          <a:bodyPr spcFirstLastPara="1" wrap="square" lIns="0" tIns="12050" rIns="0" bIns="0" anchor="t" anchorCtr="0">
            <a:spAutoFit/>
          </a:bodyPr>
          <a:lstStyle/>
          <a:p>
            <a:pPr marL="0" marR="0" lvl="0" indent="0" algn="ctr" rtl="0">
              <a:lnSpc>
                <a:spcPct val="101000"/>
              </a:lnSpc>
              <a:spcBef>
                <a:spcPts val="0"/>
              </a:spcBef>
              <a:spcAft>
                <a:spcPts val="0"/>
              </a:spcAft>
              <a:buNone/>
            </a:pPr>
            <a:r>
              <a:rPr lang="en-GB" sz="3200" b="1">
                <a:solidFill>
                  <a:schemeClr val="lt1"/>
                </a:solidFill>
                <a:latin typeface="Arial Rounded"/>
                <a:ea typeface="Arial Rounded"/>
                <a:cs typeface="Arial Rounded"/>
                <a:sym typeface="Arial Rounded"/>
              </a:rPr>
              <a:t>Approximately how many times would the moon fit inside Earth? </a:t>
            </a:r>
            <a:endParaRPr sz="3200" b="1">
              <a:solidFill>
                <a:srgbClr val="FFFFFF"/>
              </a:solidFill>
              <a:latin typeface="Arial Rounded"/>
              <a:ea typeface="Arial Rounded"/>
              <a:cs typeface="Arial Rounded"/>
              <a:sym typeface="Arial Rounded"/>
            </a:endParaRPr>
          </a:p>
        </p:txBody>
      </p:sp>
      <p:sp>
        <p:nvSpPr>
          <p:cNvPr id="349" name="Google Shape;349;p31"/>
          <p:cNvSpPr/>
          <p:nvPr/>
        </p:nvSpPr>
        <p:spPr>
          <a:xfrm>
            <a:off x="7222266" y="736653"/>
            <a:ext cx="3971400" cy="2936100"/>
          </a:xfrm>
          <a:prstGeom prst="ellipse">
            <a:avLst/>
          </a:prstGeom>
          <a:solidFill>
            <a:schemeClr val="accent5"/>
          </a:solidFill>
          <a:ln w="76200" cap="flat" cmpd="sng">
            <a:solidFill>
              <a:schemeClr val="lt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 name="Google Shape;350;p31"/>
          <p:cNvSpPr txBox="1"/>
          <p:nvPr/>
        </p:nvSpPr>
        <p:spPr>
          <a:xfrm>
            <a:off x="7222276" y="1182750"/>
            <a:ext cx="3971400" cy="2043900"/>
          </a:xfrm>
          <a:prstGeom prst="rect">
            <a:avLst/>
          </a:prstGeom>
          <a:noFill/>
          <a:ln>
            <a:noFill/>
          </a:ln>
        </p:spPr>
        <p:txBody>
          <a:bodyPr spcFirstLastPara="1" wrap="square" lIns="0" tIns="12050" rIns="0" bIns="0" anchor="t" anchorCtr="0">
            <a:spAutoFit/>
          </a:bodyPr>
          <a:lstStyle/>
          <a:p>
            <a:pPr marL="0" lvl="0" indent="0" algn="ctr" rtl="0">
              <a:lnSpc>
                <a:spcPct val="100000"/>
              </a:lnSpc>
              <a:spcBef>
                <a:spcPts val="0"/>
              </a:spcBef>
              <a:spcAft>
                <a:spcPts val="0"/>
              </a:spcAft>
              <a:buNone/>
            </a:pPr>
            <a:r>
              <a:rPr lang="en-GB" sz="4400" b="1">
                <a:solidFill>
                  <a:schemeClr val="lt1"/>
                </a:solidFill>
                <a:latin typeface="Arial Rounded"/>
                <a:ea typeface="Arial Rounded"/>
                <a:cs typeface="Arial Rounded"/>
                <a:sym typeface="Arial Rounded"/>
              </a:rPr>
              <a:t>CLOSEST </a:t>
            </a:r>
            <a:endParaRPr sz="4400" b="1">
              <a:solidFill>
                <a:schemeClr val="lt1"/>
              </a:solidFill>
              <a:latin typeface="Arial Rounded"/>
              <a:ea typeface="Arial Rounded"/>
              <a:cs typeface="Arial Rounded"/>
              <a:sym typeface="Arial Rounded"/>
            </a:endParaRPr>
          </a:p>
          <a:p>
            <a:pPr marL="0" lvl="0" indent="0" algn="ctr" rtl="0">
              <a:lnSpc>
                <a:spcPct val="100000"/>
              </a:lnSpc>
              <a:spcBef>
                <a:spcPts val="0"/>
              </a:spcBef>
              <a:spcAft>
                <a:spcPts val="0"/>
              </a:spcAft>
              <a:buNone/>
            </a:pPr>
            <a:r>
              <a:rPr lang="en-GB" sz="4400" b="1">
                <a:solidFill>
                  <a:schemeClr val="lt1"/>
                </a:solidFill>
                <a:latin typeface="Arial Rounded"/>
                <a:ea typeface="Arial Rounded"/>
                <a:cs typeface="Arial Rounded"/>
                <a:sym typeface="Arial Rounded"/>
              </a:rPr>
              <a:t>GUESS </a:t>
            </a:r>
            <a:endParaRPr sz="4400" b="1">
              <a:solidFill>
                <a:schemeClr val="lt1"/>
              </a:solidFill>
              <a:latin typeface="Arial Rounded"/>
              <a:ea typeface="Arial Rounded"/>
              <a:cs typeface="Arial Rounded"/>
              <a:sym typeface="Arial Rounded"/>
            </a:endParaRPr>
          </a:p>
          <a:p>
            <a:pPr marL="0" lvl="0" indent="0" algn="ctr" rtl="0">
              <a:lnSpc>
                <a:spcPct val="100000"/>
              </a:lnSpc>
              <a:spcBef>
                <a:spcPts val="0"/>
              </a:spcBef>
              <a:spcAft>
                <a:spcPts val="0"/>
              </a:spcAft>
              <a:buNone/>
            </a:pPr>
            <a:r>
              <a:rPr lang="en-GB" sz="4400" b="1">
                <a:solidFill>
                  <a:schemeClr val="lt1"/>
                </a:solidFill>
                <a:latin typeface="Arial Rounded"/>
                <a:ea typeface="Arial Rounded"/>
                <a:cs typeface="Arial Rounded"/>
                <a:sym typeface="Arial Rounded"/>
              </a:rPr>
              <a:t>WINS!</a:t>
            </a:r>
            <a:endParaRPr sz="4400" b="1">
              <a:solidFill>
                <a:schemeClr val="lt1"/>
              </a:solidFill>
              <a:latin typeface="Arial Rounded"/>
              <a:ea typeface="Arial Rounded"/>
              <a:cs typeface="Arial Rounded"/>
              <a:sym typeface="Arial Rounded"/>
            </a:endParaRPr>
          </a:p>
        </p:txBody>
      </p:sp>
      <p:grpSp>
        <p:nvGrpSpPr>
          <p:cNvPr id="351" name="Google Shape;351;p31"/>
          <p:cNvGrpSpPr/>
          <p:nvPr/>
        </p:nvGrpSpPr>
        <p:grpSpPr>
          <a:xfrm>
            <a:off x="10785097" y="2140684"/>
            <a:ext cx="2812667" cy="1561452"/>
            <a:chOff x="6659728" y="1340389"/>
            <a:chExt cx="2812948" cy="1561452"/>
          </a:xfrm>
        </p:grpSpPr>
        <p:sp>
          <p:nvSpPr>
            <p:cNvPr id="352" name="Google Shape;352;p31"/>
            <p:cNvSpPr/>
            <p:nvPr/>
          </p:nvSpPr>
          <p:spPr>
            <a:xfrm>
              <a:off x="6659728" y="1410861"/>
              <a:ext cx="1306829" cy="1490980"/>
            </a:xfrm>
            <a:custGeom>
              <a:avLst/>
              <a:gdLst/>
              <a:ahLst/>
              <a:cxnLst/>
              <a:rect l="l" t="t" r="r" b="b"/>
              <a:pathLst>
                <a:path w="1306829" h="1490980" extrusionOk="0">
                  <a:moveTo>
                    <a:pt x="1306220" y="856043"/>
                  </a:moveTo>
                  <a:lnTo>
                    <a:pt x="1305763" y="807974"/>
                  </a:lnTo>
                  <a:lnTo>
                    <a:pt x="1303731" y="783666"/>
                  </a:lnTo>
                  <a:lnTo>
                    <a:pt x="1301711" y="759358"/>
                  </a:lnTo>
                  <a:lnTo>
                    <a:pt x="1301673" y="759180"/>
                  </a:lnTo>
                  <a:lnTo>
                    <a:pt x="1248092" y="177165"/>
                  </a:lnTo>
                  <a:lnTo>
                    <a:pt x="1237234" y="131686"/>
                  </a:lnTo>
                  <a:lnTo>
                    <a:pt x="1217002" y="91173"/>
                  </a:lnTo>
                  <a:lnTo>
                    <a:pt x="1188770" y="56680"/>
                  </a:lnTo>
                  <a:lnTo>
                    <a:pt x="1153871" y="29286"/>
                  </a:lnTo>
                  <a:lnTo>
                    <a:pt x="1113675" y="10033"/>
                  </a:lnTo>
                  <a:lnTo>
                    <a:pt x="1069517" y="0"/>
                  </a:lnTo>
                  <a:lnTo>
                    <a:pt x="1022756" y="228"/>
                  </a:lnTo>
                  <a:lnTo>
                    <a:pt x="1009586" y="2374"/>
                  </a:lnTo>
                  <a:lnTo>
                    <a:pt x="996823" y="5461"/>
                  </a:lnTo>
                  <a:lnTo>
                    <a:pt x="984415" y="9347"/>
                  </a:lnTo>
                  <a:lnTo>
                    <a:pt x="972312" y="13855"/>
                  </a:lnTo>
                  <a:lnTo>
                    <a:pt x="971765" y="13538"/>
                  </a:lnTo>
                  <a:lnTo>
                    <a:pt x="406019" y="232549"/>
                  </a:lnTo>
                  <a:lnTo>
                    <a:pt x="406107" y="232816"/>
                  </a:lnTo>
                  <a:lnTo>
                    <a:pt x="391058" y="238760"/>
                  </a:lnTo>
                  <a:lnTo>
                    <a:pt x="349059" y="258953"/>
                  </a:lnTo>
                  <a:lnTo>
                    <a:pt x="308889" y="281940"/>
                  </a:lnTo>
                  <a:lnTo>
                    <a:pt x="270662" y="307594"/>
                  </a:lnTo>
                  <a:lnTo>
                    <a:pt x="234480" y="335749"/>
                  </a:lnTo>
                  <a:lnTo>
                    <a:pt x="200444" y="366280"/>
                  </a:lnTo>
                  <a:lnTo>
                    <a:pt x="168681" y="399046"/>
                  </a:lnTo>
                  <a:lnTo>
                    <a:pt x="139293" y="433920"/>
                  </a:lnTo>
                  <a:lnTo>
                    <a:pt x="112395" y="470725"/>
                  </a:lnTo>
                  <a:lnTo>
                    <a:pt x="88099" y="509358"/>
                  </a:lnTo>
                  <a:lnTo>
                    <a:pt x="66497" y="549656"/>
                  </a:lnTo>
                  <a:lnTo>
                    <a:pt x="47726" y="591489"/>
                  </a:lnTo>
                  <a:lnTo>
                    <a:pt x="43472" y="603097"/>
                  </a:lnTo>
                  <a:lnTo>
                    <a:pt x="31877" y="634720"/>
                  </a:lnTo>
                  <a:lnTo>
                    <a:pt x="19075" y="679196"/>
                  </a:lnTo>
                  <a:lnTo>
                    <a:pt x="9423" y="724776"/>
                  </a:lnTo>
                  <a:lnTo>
                    <a:pt x="3022" y="771334"/>
                  </a:lnTo>
                  <a:lnTo>
                    <a:pt x="0" y="818718"/>
                  </a:lnTo>
                  <a:lnTo>
                    <a:pt x="444" y="866787"/>
                  </a:lnTo>
                  <a:lnTo>
                    <a:pt x="4495" y="915416"/>
                  </a:lnTo>
                  <a:lnTo>
                    <a:pt x="12090" y="963612"/>
                  </a:lnTo>
                  <a:lnTo>
                    <a:pt x="23050" y="1010412"/>
                  </a:lnTo>
                  <a:lnTo>
                    <a:pt x="37236" y="1055725"/>
                  </a:lnTo>
                  <a:lnTo>
                    <a:pt x="54495" y="1099439"/>
                  </a:lnTo>
                  <a:lnTo>
                    <a:pt x="74688" y="1141425"/>
                  </a:lnTo>
                  <a:lnTo>
                    <a:pt x="97675" y="1181595"/>
                  </a:lnTo>
                  <a:lnTo>
                    <a:pt x="123317" y="1219835"/>
                  </a:lnTo>
                  <a:lnTo>
                    <a:pt x="151472" y="1256017"/>
                  </a:lnTo>
                  <a:lnTo>
                    <a:pt x="182016" y="1290040"/>
                  </a:lnTo>
                  <a:lnTo>
                    <a:pt x="214782" y="1321803"/>
                  </a:lnTo>
                  <a:lnTo>
                    <a:pt x="249643" y="1351191"/>
                  </a:lnTo>
                  <a:lnTo>
                    <a:pt x="286461" y="1378089"/>
                  </a:lnTo>
                  <a:lnTo>
                    <a:pt x="325094" y="1402397"/>
                  </a:lnTo>
                  <a:lnTo>
                    <a:pt x="365391" y="1423987"/>
                  </a:lnTo>
                  <a:lnTo>
                    <a:pt x="407225" y="1442758"/>
                  </a:lnTo>
                  <a:lnTo>
                    <a:pt x="450443" y="1458607"/>
                  </a:lnTo>
                  <a:lnTo>
                    <a:pt x="494919" y="1471409"/>
                  </a:lnTo>
                  <a:lnTo>
                    <a:pt x="540512" y="1481061"/>
                  </a:lnTo>
                  <a:lnTo>
                    <a:pt x="587057" y="1487462"/>
                  </a:lnTo>
                  <a:lnTo>
                    <a:pt x="634441" y="1490484"/>
                  </a:lnTo>
                  <a:lnTo>
                    <a:pt x="682510" y="1490040"/>
                  </a:lnTo>
                  <a:lnTo>
                    <a:pt x="731139" y="1485988"/>
                  </a:lnTo>
                  <a:lnTo>
                    <a:pt x="779335" y="1478381"/>
                  </a:lnTo>
                  <a:lnTo>
                    <a:pt x="826135" y="1467421"/>
                  </a:lnTo>
                  <a:lnTo>
                    <a:pt x="871448" y="1453248"/>
                  </a:lnTo>
                  <a:lnTo>
                    <a:pt x="915162" y="1435989"/>
                  </a:lnTo>
                  <a:lnTo>
                    <a:pt x="957148" y="1415808"/>
                  </a:lnTo>
                  <a:lnTo>
                    <a:pt x="974331" y="1405978"/>
                  </a:lnTo>
                  <a:lnTo>
                    <a:pt x="1035558" y="1367167"/>
                  </a:lnTo>
                  <a:lnTo>
                    <a:pt x="1071740" y="1339011"/>
                  </a:lnTo>
                  <a:lnTo>
                    <a:pt x="1105763" y="1308481"/>
                  </a:lnTo>
                  <a:lnTo>
                    <a:pt x="1137539" y="1275702"/>
                  </a:lnTo>
                  <a:lnTo>
                    <a:pt x="1166926" y="1240840"/>
                  </a:lnTo>
                  <a:lnTo>
                    <a:pt x="1193825" y="1204023"/>
                  </a:lnTo>
                  <a:lnTo>
                    <a:pt x="1218120" y="1165402"/>
                  </a:lnTo>
                  <a:lnTo>
                    <a:pt x="1239710" y="1125105"/>
                  </a:lnTo>
                  <a:lnTo>
                    <a:pt x="1258481" y="1083271"/>
                  </a:lnTo>
                  <a:lnTo>
                    <a:pt x="1274330" y="1040041"/>
                  </a:lnTo>
                  <a:lnTo>
                    <a:pt x="1287132" y="995565"/>
                  </a:lnTo>
                  <a:lnTo>
                    <a:pt x="1296784" y="949985"/>
                  </a:lnTo>
                  <a:lnTo>
                    <a:pt x="1303185" y="903427"/>
                  </a:lnTo>
                  <a:lnTo>
                    <a:pt x="1306220" y="856043"/>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31"/>
            <p:cNvSpPr/>
            <p:nvPr/>
          </p:nvSpPr>
          <p:spPr>
            <a:xfrm>
              <a:off x="6832873" y="1768272"/>
              <a:ext cx="960120" cy="960119"/>
            </a:xfrm>
            <a:custGeom>
              <a:avLst/>
              <a:gdLst/>
              <a:ahLst/>
              <a:cxnLst/>
              <a:rect l="l" t="t" r="r" b="b"/>
              <a:pathLst>
                <a:path w="960120" h="960119" extrusionOk="0">
                  <a:moveTo>
                    <a:pt x="471654" y="0"/>
                  </a:moveTo>
                  <a:lnTo>
                    <a:pt x="422633" y="3401"/>
                  </a:lnTo>
                  <a:lnTo>
                    <a:pt x="374203" y="11723"/>
                  </a:lnTo>
                  <a:lnTo>
                    <a:pt x="327754" y="24637"/>
                  </a:lnTo>
                  <a:lnTo>
                    <a:pt x="283496" y="41875"/>
                  </a:lnTo>
                  <a:lnTo>
                    <a:pt x="241640" y="63168"/>
                  </a:lnTo>
                  <a:lnTo>
                    <a:pt x="202396" y="88247"/>
                  </a:lnTo>
                  <a:lnTo>
                    <a:pt x="165976" y="116845"/>
                  </a:lnTo>
                  <a:lnTo>
                    <a:pt x="132589" y="148693"/>
                  </a:lnTo>
                  <a:lnTo>
                    <a:pt x="102447" y="183523"/>
                  </a:lnTo>
                  <a:lnTo>
                    <a:pt x="75760" y="221066"/>
                  </a:lnTo>
                  <a:lnTo>
                    <a:pt x="52740" y="261054"/>
                  </a:lnTo>
                  <a:lnTo>
                    <a:pt x="33595" y="303218"/>
                  </a:lnTo>
                  <a:lnTo>
                    <a:pt x="18539" y="347292"/>
                  </a:lnTo>
                  <a:lnTo>
                    <a:pt x="7780" y="393005"/>
                  </a:lnTo>
                  <a:lnTo>
                    <a:pt x="1530" y="440090"/>
                  </a:lnTo>
                  <a:lnTo>
                    <a:pt x="0" y="488278"/>
                  </a:lnTo>
                  <a:lnTo>
                    <a:pt x="3399" y="537301"/>
                  </a:lnTo>
                  <a:lnTo>
                    <a:pt x="11723" y="585729"/>
                  </a:lnTo>
                  <a:lnTo>
                    <a:pt x="24639" y="632176"/>
                  </a:lnTo>
                  <a:lnTo>
                    <a:pt x="41878" y="676432"/>
                  </a:lnTo>
                  <a:lnTo>
                    <a:pt x="63172" y="718287"/>
                  </a:lnTo>
                  <a:lnTo>
                    <a:pt x="88252" y="757530"/>
                  </a:lnTo>
                  <a:lnTo>
                    <a:pt x="116850" y="793949"/>
                  </a:lnTo>
                  <a:lnTo>
                    <a:pt x="148699" y="827335"/>
                  </a:lnTo>
                  <a:lnTo>
                    <a:pt x="183529" y="857476"/>
                  </a:lnTo>
                  <a:lnTo>
                    <a:pt x="221071" y="884162"/>
                  </a:lnTo>
                  <a:lnTo>
                    <a:pt x="261059" y="907181"/>
                  </a:lnTo>
                  <a:lnTo>
                    <a:pt x="303223" y="926325"/>
                  </a:lnTo>
                  <a:lnTo>
                    <a:pt x="347296" y="941380"/>
                  </a:lnTo>
                  <a:lnTo>
                    <a:pt x="393008" y="952138"/>
                  </a:lnTo>
                  <a:lnTo>
                    <a:pt x="440091" y="958386"/>
                  </a:lnTo>
                  <a:lnTo>
                    <a:pt x="488278" y="959915"/>
                  </a:lnTo>
                  <a:lnTo>
                    <a:pt x="537299" y="956513"/>
                  </a:lnTo>
                  <a:lnTo>
                    <a:pt x="585727" y="948191"/>
                  </a:lnTo>
                  <a:lnTo>
                    <a:pt x="632174" y="935277"/>
                  </a:lnTo>
                  <a:lnTo>
                    <a:pt x="676431" y="918039"/>
                  </a:lnTo>
                  <a:lnTo>
                    <a:pt x="718287" y="896747"/>
                  </a:lnTo>
                  <a:lnTo>
                    <a:pt x="757530" y="871668"/>
                  </a:lnTo>
                  <a:lnTo>
                    <a:pt x="793951" y="843070"/>
                  </a:lnTo>
                  <a:lnTo>
                    <a:pt x="827337" y="811222"/>
                  </a:lnTo>
                  <a:lnTo>
                    <a:pt x="857479" y="776393"/>
                  </a:lnTo>
                  <a:lnTo>
                    <a:pt x="884166" y="738851"/>
                  </a:lnTo>
                  <a:lnTo>
                    <a:pt x="907187" y="698863"/>
                  </a:lnTo>
                  <a:lnTo>
                    <a:pt x="926331" y="656699"/>
                  </a:lnTo>
                  <a:lnTo>
                    <a:pt x="941387" y="612627"/>
                  </a:lnTo>
                  <a:lnTo>
                    <a:pt x="952145" y="566915"/>
                  </a:lnTo>
                  <a:lnTo>
                    <a:pt x="958394" y="519832"/>
                  </a:lnTo>
                  <a:lnTo>
                    <a:pt x="959923" y="471645"/>
                  </a:lnTo>
                  <a:lnTo>
                    <a:pt x="956522" y="422624"/>
                  </a:lnTo>
                  <a:lnTo>
                    <a:pt x="948200" y="374195"/>
                  </a:lnTo>
                  <a:lnTo>
                    <a:pt x="935286" y="327746"/>
                  </a:lnTo>
                  <a:lnTo>
                    <a:pt x="918048" y="283488"/>
                  </a:lnTo>
                  <a:lnTo>
                    <a:pt x="896756" y="241632"/>
                  </a:lnTo>
                  <a:lnTo>
                    <a:pt x="871676" y="202388"/>
                  </a:lnTo>
                  <a:lnTo>
                    <a:pt x="843079" y="165968"/>
                  </a:lnTo>
                  <a:lnTo>
                    <a:pt x="811231" y="132582"/>
                  </a:lnTo>
                  <a:lnTo>
                    <a:pt x="776402" y="102440"/>
                  </a:lnTo>
                  <a:lnTo>
                    <a:pt x="738859" y="75754"/>
                  </a:lnTo>
                  <a:lnTo>
                    <a:pt x="698872" y="52734"/>
                  </a:lnTo>
                  <a:lnTo>
                    <a:pt x="656708" y="33590"/>
                  </a:lnTo>
                  <a:lnTo>
                    <a:pt x="612636" y="18534"/>
                  </a:lnTo>
                  <a:lnTo>
                    <a:pt x="566924" y="7777"/>
                  </a:lnTo>
                  <a:lnTo>
                    <a:pt x="519840" y="1528"/>
                  </a:lnTo>
                  <a:lnTo>
                    <a:pt x="4716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31"/>
            <p:cNvSpPr/>
            <p:nvPr/>
          </p:nvSpPr>
          <p:spPr>
            <a:xfrm>
              <a:off x="6993636" y="1929033"/>
              <a:ext cx="638809" cy="638810"/>
            </a:xfrm>
            <a:custGeom>
              <a:avLst/>
              <a:gdLst/>
              <a:ahLst/>
              <a:cxnLst/>
              <a:rect l="l" t="t" r="r" b="b"/>
              <a:pathLst>
                <a:path w="638809" h="638810" extrusionOk="0">
                  <a:moveTo>
                    <a:pt x="328327" y="0"/>
                  </a:moveTo>
                  <a:lnTo>
                    <a:pt x="281068" y="2199"/>
                  </a:lnTo>
                  <a:lnTo>
                    <a:pt x="234637" y="11270"/>
                  </a:lnTo>
                  <a:lnTo>
                    <a:pt x="191129" y="26633"/>
                  </a:lnTo>
                  <a:lnTo>
                    <a:pt x="150973" y="47736"/>
                  </a:lnTo>
                  <a:lnTo>
                    <a:pt x="114601" y="74032"/>
                  </a:lnTo>
                  <a:lnTo>
                    <a:pt x="82446" y="104971"/>
                  </a:lnTo>
                  <a:lnTo>
                    <a:pt x="54937" y="140003"/>
                  </a:lnTo>
                  <a:lnTo>
                    <a:pt x="32506" y="178579"/>
                  </a:lnTo>
                  <a:lnTo>
                    <a:pt x="15586" y="220151"/>
                  </a:lnTo>
                  <a:lnTo>
                    <a:pt x="4606" y="264167"/>
                  </a:lnTo>
                  <a:lnTo>
                    <a:pt x="0" y="310080"/>
                  </a:lnTo>
                  <a:lnTo>
                    <a:pt x="2197" y="357340"/>
                  </a:lnTo>
                  <a:lnTo>
                    <a:pt x="11270" y="403770"/>
                  </a:lnTo>
                  <a:lnTo>
                    <a:pt x="26635" y="447279"/>
                  </a:lnTo>
                  <a:lnTo>
                    <a:pt x="47740" y="487435"/>
                  </a:lnTo>
                  <a:lnTo>
                    <a:pt x="74037" y="523806"/>
                  </a:lnTo>
                  <a:lnTo>
                    <a:pt x="104976" y="555961"/>
                  </a:lnTo>
                  <a:lnTo>
                    <a:pt x="140008" y="583469"/>
                  </a:lnTo>
                  <a:lnTo>
                    <a:pt x="178584" y="605899"/>
                  </a:lnTo>
                  <a:lnTo>
                    <a:pt x="220154" y="622818"/>
                  </a:lnTo>
                  <a:lnTo>
                    <a:pt x="264170" y="633796"/>
                  </a:lnTo>
                  <a:lnTo>
                    <a:pt x="310080" y="638400"/>
                  </a:lnTo>
                  <a:lnTo>
                    <a:pt x="357338" y="636201"/>
                  </a:lnTo>
                  <a:lnTo>
                    <a:pt x="403768" y="627129"/>
                  </a:lnTo>
                  <a:lnTo>
                    <a:pt x="447277" y="611767"/>
                  </a:lnTo>
                  <a:lnTo>
                    <a:pt x="487434" y="590664"/>
                  </a:lnTo>
                  <a:lnTo>
                    <a:pt x="523806" y="564368"/>
                  </a:lnTo>
                  <a:lnTo>
                    <a:pt x="555963" y="533429"/>
                  </a:lnTo>
                  <a:lnTo>
                    <a:pt x="583473" y="498397"/>
                  </a:lnTo>
                  <a:lnTo>
                    <a:pt x="605903" y="459820"/>
                  </a:lnTo>
                  <a:lnTo>
                    <a:pt x="622824" y="418249"/>
                  </a:lnTo>
                  <a:lnTo>
                    <a:pt x="633803" y="374232"/>
                  </a:lnTo>
                  <a:lnTo>
                    <a:pt x="638408" y="328320"/>
                  </a:lnTo>
                  <a:lnTo>
                    <a:pt x="636209" y="281060"/>
                  </a:lnTo>
                  <a:lnTo>
                    <a:pt x="627135" y="234630"/>
                  </a:lnTo>
                  <a:lnTo>
                    <a:pt x="611771" y="191121"/>
                  </a:lnTo>
                  <a:lnTo>
                    <a:pt x="590667" y="150965"/>
                  </a:lnTo>
                  <a:lnTo>
                    <a:pt x="564371" y="114594"/>
                  </a:lnTo>
                  <a:lnTo>
                    <a:pt x="533433" y="82439"/>
                  </a:lnTo>
                  <a:lnTo>
                    <a:pt x="498401" y="54931"/>
                  </a:lnTo>
                  <a:lnTo>
                    <a:pt x="459826" y="32501"/>
                  </a:lnTo>
                  <a:lnTo>
                    <a:pt x="418255" y="15582"/>
                  </a:lnTo>
                  <a:lnTo>
                    <a:pt x="374240" y="4604"/>
                  </a:lnTo>
                  <a:lnTo>
                    <a:pt x="328327"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31"/>
            <p:cNvSpPr/>
            <p:nvPr/>
          </p:nvSpPr>
          <p:spPr>
            <a:xfrm>
              <a:off x="7863586" y="1340389"/>
              <a:ext cx="1609090" cy="1379855"/>
            </a:xfrm>
            <a:custGeom>
              <a:avLst/>
              <a:gdLst/>
              <a:ahLst/>
              <a:cxnLst/>
              <a:rect l="l" t="t" r="r" b="b"/>
              <a:pathLst>
                <a:path w="1609090" h="1379855" extrusionOk="0">
                  <a:moveTo>
                    <a:pt x="1608556" y="745312"/>
                  </a:moveTo>
                  <a:lnTo>
                    <a:pt x="1608099" y="697242"/>
                  </a:lnTo>
                  <a:lnTo>
                    <a:pt x="1604060" y="648614"/>
                  </a:lnTo>
                  <a:lnTo>
                    <a:pt x="1596453" y="600430"/>
                  </a:lnTo>
                  <a:lnTo>
                    <a:pt x="1585493" y="553618"/>
                  </a:lnTo>
                  <a:lnTo>
                    <a:pt x="1571320" y="508304"/>
                  </a:lnTo>
                  <a:lnTo>
                    <a:pt x="1554060" y="464591"/>
                  </a:lnTo>
                  <a:lnTo>
                    <a:pt x="1533867" y="422592"/>
                  </a:lnTo>
                  <a:lnTo>
                    <a:pt x="1510880" y="382422"/>
                  </a:lnTo>
                  <a:lnTo>
                    <a:pt x="1485239" y="344195"/>
                  </a:lnTo>
                  <a:lnTo>
                    <a:pt x="1457083" y="308013"/>
                  </a:lnTo>
                  <a:lnTo>
                    <a:pt x="1426540" y="273977"/>
                  </a:lnTo>
                  <a:lnTo>
                    <a:pt x="1393774" y="242214"/>
                  </a:lnTo>
                  <a:lnTo>
                    <a:pt x="1358912" y="212826"/>
                  </a:lnTo>
                  <a:lnTo>
                    <a:pt x="1322095" y="185928"/>
                  </a:lnTo>
                  <a:lnTo>
                    <a:pt x="1283474" y="161632"/>
                  </a:lnTo>
                  <a:lnTo>
                    <a:pt x="1243164" y="140042"/>
                  </a:lnTo>
                  <a:lnTo>
                    <a:pt x="1201343" y="121259"/>
                  </a:lnTo>
                  <a:lnTo>
                    <a:pt x="1158113" y="105422"/>
                  </a:lnTo>
                  <a:lnTo>
                    <a:pt x="1113637" y="92608"/>
                  </a:lnTo>
                  <a:lnTo>
                    <a:pt x="1068057" y="82956"/>
                  </a:lnTo>
                  <a:lnTo>
                    <a:pt x="1051991" y="80759"/>
                  </a:lnTo>
                  <a:lnTo>
                    <a:pt x="1052042" y="80479"/>
                  </a:lnTo>
                  <a:lnTo>
                    <a:pt x="450481" y="1905"/>
                  </a:lnTo>
                  <a:lnTo>
                    <a:pt x="450037" y="2336"/>
                  </a:lnTo>
                  <a:lnTo>
                    <a:pt x="437210" y="825"/>
                  </a:lnTo>
                  <a:lnTo>
                    <a:pt x="424230" y="0"/>
                  </a:lnTo>
                  <a:lnTo>
                    <a:pt x="411099" y="25"/>
                  </a:lnTo>
                  <a:lnTo>
                    <a:pt x="397789" y="1066"/>
                  </a:lnTo>
                  <a:lnTo>
                    <a:pt x="352310" y="11925"/>
                  </a:lnTo>
                  <a:lnTo>
                    <a:pt x="311797" y="32143"/>
                  </a:lnTo>
                  <a:lnTo>
                    <a:pt x="277317" y="60388"/>
                  </a:lnTo>
                  <a:lnTo>
                    <a:pt x="249910" y="95275"/>
                  </a:lnTo>
                  <a:lnTo>
                    <a:pt x="230657" y="135483"/>
                  </a:lnTo>
                  <a:lnTo>
                    <a:pt x="220624" y="179628"/>
                  </a:lnTo>
                  <a:lnTo>
                    <a:pt x="220853" y="226390"/>
                  </a:lnTo>
                  <a:lnTo>
                    <a:pt x="294220" y="719874"/>
                  </a:lnTo>
                  <a:lnTo>
                    <a:pt x="285813" y="715835"/>
                  </a:lnTo>
                  <a:lnTo>
                    <a:pt x="238747" y="705142"/>
                  </a:lnTo>
                  <a:lnTo>
                    <a:pt x="188887" y="705396"/>
                  </a:lnTo>
                  <a:lnTo>
                    <a:pt x="140398" y="716965"/>
                  </a:lnTo>
                  <a:lnTo>
                    <a:pt x="97205" y="738530"/>
                  </a:lnTo>
                  <a:lnTo>
                    <a:pt x="60439" y="768629"/>
                  </a:lnTo>
                  <a:lnTo>
                    <a:pt x="31229" y="805827"/>
                  </a:lnTo>
                  <a:lnTo>
                    <a:pt x="10706" y="848690"/>
                  </a:lnTo>
                  <a:lnTo>
                    <a:pt x="0" y="895769"/>
                  </a:lnTo>
                  <a:lnTo>
                    <a:pt x="254" y="945616"/>
                  </a:lnTo>
                  <a:lnTo>
                    <a:pt x="11836" y="994105"/>
                  </a:lnTo>
                  <a:lnTo>
                    <a:pt x="33401" y="1037297"/>
                  </a:lnTo>
                  <a:lnTo>
                    <a:pt x="63500" y="1074064"/>
                  </a:lnTo>
                  <a:lnTo>
                    <a:pt x="100698" y="1103274"/>
                  </a:lnTo>
                  <a:lnTo>
                    <a:pt x="143560" y="1123797"/>
                  </a:lnTo>
                  <a:lnTo>
                    <a:pt x="190627" y="1134503"/>
                  </a:lnTo>
                  <a:lnTo>
                    <a:pt x="240474" y="1134249"/>
                  </a:lnTo>
                  <a:lnTo>
                    <a:pt x="288963" y="1122667"/>
                  </a:lnTo>
                  <a:lnTo>
                    <a:pt x="332168" y="1101115"/>
                  </a:lnTo>
                  <a:lnTo>
                    <a:pt x="368935" y="1071016"/>
                  </a:lnTo>
                  <a:lnTo>
                    <a:pt x="386956" y="1048054"/>
                  </a:lnTo>
                  <a:lnTo>
                    <a:pt x="400024" y="1070864"/>
                  </a:lnTo>
                  <a:lnTo>
                    <a:pt x="425665" y="1109091"/>
                  </a:lnTo>
                  <a:lnTo>
                    <a:pt x="453834" y="1145286"/>
                  </a:lnTo>
                  <a:lnTo>
                    <a:pt x="484365" y="1179309"/>
                  </a:lnTo>
                  <a:lnTo>
                    <a:pt x="517131" y="1211072"/>
                  </a:lnTo>
                  <a:lnTo>
                    <a:pt x="551992" y="1240459"/>
                  </a:lnTo>
                  <a:lnTo>
                    <a:pt x="588810" y="1267358"/>
                  </a:lnTo>
                  <a:lnTo>
                    <a:pt x="627443" y="1291666"/>
                  </a:lnTo>
                  <a:lnTo>
                    <a:pt x="667740" y="1313256"/>
                  </a:lnTo>
                  <a:lnTo>
                    <a:pt x="709574" y="1332026"/>
                  </a:lnTo>
                  <a:lnTo>
                    <a:pt x="752792" y="1347876"/>
                  </a:lnTo>
                  <a:lnTo>
                    <a:pt x="797267" y="1360678"/>
                  </a:lnTo>
                  <a:lnTo>
                    <a:pt x="842848" y="1370330"/>
                  </a:lnTo>
                  <a:lnTo>
                    <a:pt x="889406" y="1376730"/>
                  </a:lnTo>
                  <a:lnTo>
                    <a:pt x="936790" y="1379753"/>
                  </a:lnTo>
                  <a:lnTo>
                    <a:pt x="984859" y="1379296"/>
                  </a:lnTo>
                  <a:lnTo>
                    <a:pt x="1033475" y="1375257"/>
                  </a:lnTo>
                  <a:lnTo>
                    <a:pt x="1081671" y="1367650"/>
                  </a:lnTo>
                  <a:lnTo>
                    <a:pt x="1128483" y="1356690"/>
                  </a:lnTo>
                  <a:lnTo>
                    <a:pt x="1173797" y="1342517"/>
                  </a:lnTo>
                  <a:lnTo>
                    <a:pt x="1217510" y="1325257"/>
                  </a:lnTo>
                  <a:lnTo>
                    <a:pt x="1259497" y="1305064"/>
                  </a:lnTo>
                  <a:lnTo>
                    <a:pt x="1299667" y="1282077"/>
                  </a:lnTo>
                  <a:lnTo>
                    <a:pt x="1337894" y="1256436"/>
                  </a:lnTo>
                  <a:lnTo>
                    <a:pt x="1374089" y="1228280"/>
                  </a:lnTo>
                  <a:lnTo>
                    <a:pt x="1408112" y="1197749"/>
                  </a:lnTo>
                  <a:lnTo>
                    <a:pt x="1439875" y="1164971"/>
                  </a:lnTo>
                  <a:lnTo>
                    <a:pt x="1469263" y="1130109"/>
                  </a:lnTo>
                  <a:lnTo>
                    <a:pt x="1496161" y="1093292"/>
                  </a:lnTo>
                  <a:lnTo>
                    <a:pt x="1520456" y="1054671"/>
                  </a:lnTo>
                  <a:lnTo>
                    <a:pt x="1542059" y="1014361"/>
                  </a:lnTo>
                  <a:lnTo>
                    <a:pt x="1560830" y="972540"/>
                  </a:lnTo>
                  <a:lnTo>
                    <a:pt x="1576679" y="929309"/>
                  </a:lnTo>
                  <a:lnTo>
                    <a:pt x="1589481" y="884834"/>
                  </a:lnTo>
                  <a:lnTo>
                    <a:pt x="1599133" y="839254"/>
                  </a:lnTo>
                  <a:lnTo>
                    <a:pt x="1605534" y="792695"/>
                  </a:lnTo>
                  <a:lnTo>
                    <a:pt x="1608556" y="745312"/>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31"/>
            <p:cNvSpPr/>
            <p:nvPr/>
          </p:nvSpPr>
          <p:spPr>
            <a:xfrm>
              <a:off x="8339089" y="1587071"/>
              <a:ext cx="960120" cy="960119"/>
            </a:xfrm>
            <a:custGeom>
              <a:avLst/>
              <a:gdLst/>
              <a:ahLst/>
              <a:cxnLst/>
              <a:rect l="l" t="t" r="r" b="b"/>
              <a:pathLst>
                <a:path w="960120" h="960119" extrusionOk="0">
                  <a:moveTo>
                    <a:pt x="471644" y="0"/>
                  </a:moveTo>
                  <a:lnTo>
                    <a:pt x="422622" y="3401"/>
                  </a:lnTo>
                  <a:lnTo>
                    <a:pt x="374193" y="11723"/>
                  </a:lnTo>
                  <a:lnTo>
                    <a:pt x="327744" y="24637"/>
                  </a:lnTo>
                  <a:lnTo>
                    <a:pt x="283487" y="41875"/>
                  </a:lnTo>
                  <a:lnTo>
                    <a:pt x="241631" y="63168"/>
                  </a:lnTo>
                  <a:lnTo>
                    <a:pt x="202389" y="88247"/>
                  </a:lnTo>
                  <a:lnTo>
                    <a:pt x="165969" y="116844"/>
                  </a:lnTo>
                  <a:lnTo>
                    <a:pt x="132583" y="148692"/>
                  </a:lnTo>
                  <a:lnTo>
                    <a:pt x="102442" y="183521"/>
                  </a:lnTo>
                  <a:lnTo>
                    <a:pt x="75756" y="221064"/>
                  </a:lnTo>
                  <a:lnTo>
                    <a:pt x="52736" y="261051"/>
                  </a:lnTo>
                  <a:lnTo>
                    <a:pt x="33593" y="303215"/>
                  </a:lnTo>
                  <a:lnTo>
                    <a:pt x="18537" y="347287"/>
                  </a:lnTo>
                  <a:lnTo>
                    <a:pt x="7779" y="392999"/>
                  </a:lnTo>
                  <a:lnTo>
                    <a:pt x="1530" y="440083"/>
                  </a:lnTo>
                  <a:lnTo>
                    <a:pt x="0" y="488269"/>
                  </a:lnTo>
                  <a:lnTo>
                    <a:pt x="3399" y="537291"/>
                  </a:lnTo>
                  <a:lnTo>
                    <a:pt x="11722" y="585720"/>
                  </a:lnTo>
                  <a:lnTo>
                    <a:pt x="24636" y="632169"/>
                  </a:lnTo>
                  <a:lnTo>
                    <a:pt x="41873" y="676427"/>
                  </a:lnTo>
                  <a:lnTo>
                    <a:pt x="63166" y="718283"/>
                  </a:lnTo>
                  <a:lnTo>
                    <a:pt x="88245" y="757526"/>
                  </a:lnTo>
                  <a:lnTo>
                    <a:pt x="116843" y="793947"/>
                  </a:lnTo>
                  <a:lnTo>
                    <a:pt x="148690" y="827333"/>
                  </a:lnTo>
                  <a:lnTo>
                    <a:pt x="183519" y="857475"/>
                  </a:lnTo>
                  <a:lnTo>
                    <a:pt x="221062" y="884161"/>
                  </a:lnTo>
                  <a:lnTo>
                    <a:pt x="261049" y="907181"/>
                  </a:lnTo>
                  <a:lnTo>
                    <a:pt x="303213" y="926324"/>
                  </a:lnTo>
                  <a:lnTo>
                    <a:pt x="347285" y="941380"/>
                  </a:lnTo>
                  <a:lnTo>
                    <a:pt x="392997" y="952138"/>
                  </a:lnTo>
                  <a:lnTo>
                    <a:pt x="440081" y="958386"/>
                  </a:lnTo>
                  <a:lnTo>
                    <a:pt x="488267" y="959915"/>
                  </a:lnTo>
                  <a:lnTo>
                    <a:pt x="537289" y="956513"/>
                  </a:lnTo>
                  <a:lnTo>
                    <a:pt x="585716" y="948191"/>
                  </a:lnTo>
                  <a:lnTo>
                    <a:pt x="632164" y="935277"/>
                  </a:lnTo>
                  <a:lnTo>
                    <a:pt x="676420" y="918039"/>
                  </a:lnTo>
                  <a:lnTo>
                    <a:pt x="718275" y="896747"/>
                  </a:lnTo>
                  <a:lnTo>
                    <a:pt x="757518" y="871668"/>
                  </a:lnTo>
                  <a:lnTo>
                    <a:pt x="793937" y="843070"/>
                  </a:lnTo>
                  <a:lnTo>
                    <a:pt x="827323" y="811222"/>
                  </a:lnTo>
                  <a:lnTo>
                    <a:pt x="857465" y="776393"/>
                  </a:lnTo>
                  <a:lnTo>
                    <a:pt x="884151" y="738851"/>
                  </a:lnTo>
                  <a:lnTo>
                    <a:pt x="907172" y="698863"/>
                  </a:lnTo>
                  <a:lnTo>
                    <a:pt x="926316" y="656699"/>
                  </a:lnTo>
                  <a:lnTo>
                    <a:pt x="941372" y="612627"/>
                  </a:lnTo>
                  <a:lnTo>
                    <a:pt x="952131" y="566915"/>
                  </a:lnTo>
                  <a:lnTo>
                    <a:pt x="958381" y="519832"/>
                  </a:lnTo>
                  <a:lnTo>
                    <a:pt x="959911" y="471645"/>
                  </a:lnTo>
                  <a:lnTo>
                    <a:pt x="956512" y="422624"/>
                  </a:lnTo>
                  <a:lnTo>
                    <a:pt x="948189" y="374195"/>
                  </a:lnTo>
                  <a:lnTo>
                    <a:pt x="935275" y="327746"/>
                  </a:lnTo>
                  <a:lnTo>
                    <a:pt x="918038" y="283488"/>
                  </a:lnTo>
                  <a:lnTo>
                    <a:pt x="896745" y="241632"/>
                  </a:lnTo>
                  <a:lnTo>
                    <a:pt x="871666" y="202388"/>
                  </a:lnTo>
                  <a:lnTo>
                    <a:pt x="843068" y="165968"/>
                  </a:lnTo>
                  <a:lnTo>
                    <a:pt x="811221" y="132582"/>
                  </a:lnTo>
                  <a:lnTo>
                    <a:pt x="776391" y="102440"/>
                  </a:lnTo>
                  <a:lnTo>
                    <a:pt x="738849" y="75754"/>
                  </a:lnTo>
                  <a:lnTo>
                    <a:pt x="698862" y="52734"/>
                  </a:lnTo>
                  <a:lnTo>
                    <a:pt x="656698" y="33590"/>
                  </a:lnTo>
                  <a:lnTo>
                    <a:pt x="612626" y="18534"/>
                  </a:lnTo>
                  <a:lnTo>
                    <a:pt x="566914" y="7777"/>
                  </a:lnTo>
                  <a:lnTo>
                    <a:pt x="519830" y="1528"/>
                  </a:lnTo>
                  <a:lnTo>
                    <a:pt x="4716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31"/>
            <p:cNvSpPr/>
            <p:nvPr/>
          </p:nvSpPr>
          <p:spPr>
            <a:xfrm>
              <a:off x="8499842" y="1747828"/>
              <a:ext cx="638809" cy="638810"/>
            </a:xfrm>
            <a:custGeom>
              <a:avLst/>
              <a:gdLst/>
              <a:ahLst/>
              <a:cxnLst/>
              <a:rect l="l" t="t" r="r" b="b"/>
              <a:pathLst>
                <a:path w="638809" h="638810" extrusionOk="0">
                  <a:moveTo>
                    <a:pt x="328320" y="0"/>
                  </a:moveTo>
                  <a:lnTo>
                    <a:pt x="281060" y="2199"/>
                  </a:lnTo>
                  <a:lnTo>
                    <a:pt x="234630" y="11271"/>
                  </a:lnTo>
                  <a:lnTo>
                    <a:pt x="191121" y="26634"/>
                  </a:lnTo>
                  <a:lnTo>
                    <a:pt x="150965" y="47738"/>
                  </a:lnTo>
                  <a:lnTo>
                    <a:pt x="114594" y="74035"/>
                  </a:lnTo>
                  <a:lnTo>
                    <a:pt x="82439" y="104974"/>
                  </a:lnTo>
                  <a:lnTo>
                    <a:pt x="54931" y="140007"/>
                  </a:lnTo>
                  <a:lnTo>
                    <a:pt x="32501" y="178584"/>
                  </a:lnTo>
                  <a:lnTo>
                    <a:pt x="15582" y="220155"/>
                  </a:lnTo>
                  <a:lnTo>
                    <a:pt x="4604" y="264171"/>
                  </a:lnTo>
                  <a:lnTo>
                    <a:pt x="0" y="310083"/>
                  </a:lnTo>
                  <a:lnTo>
                    <a:pt x="2199" y="357340"/>
                  </a:lnTo>
                  <a:lnTo>
                    <a:pt x="11273" y="403770"/>
                  </a:lnTo>
                  <a:lnTo>
                    <a:pt x="26636" y="447279"/>
                  </a:lnTo>
                  <a:lnTo>
                    <a:pt x="47741" y="487435"/>
                  </a:lnTo>
                  <a:lnTo>
                    <a:pt x="74037" y="523806"/>
                  </a:lnTo>
                  <a:lnTo>
                    <a:pt x="104975" y="555962"/>
                  </a:lnTo>
                  <a:lnTo>
                    <a:pt x="140007" y="583471"/>
                  </a:lnTo>
                  <a:lnTo>
                    <a:pt x="178582" y="605901"/>
                  </a:lnTo>
                  <a:lnTo>
                    <a:pt x="220152" y="622822"/>
                  </a:lnTo>
                  <a:lnTo>
                    <a:pt x="264168" y="633801"/>
                  </a:lnTo>
                  <a:lnTo>
                    <a:pt x="310081" y="638408"/>
                  </a:lnTo>
                  <a:lnTo>
                    <a:pt x="357340" y="636211"/>
                  </a:lnTo>
                  <a:lnTo>
                    <a:pt x="403770" y="627137"/>
                  </a:lnTo>
                  <a:lnTo>
                    <a:pt x="447279" y="611773"/>
                  </a:lnTo>
                  <a:lnTo>
                    <a:pt x="487435" y="590668"/>
                  </a:lnTo>
                  <a:lnTo>
                    <a:pt x="523806" y="564370"/>
                  </a:lnTo>
                  <a:lnTo>
                    <a:pt x="555961" y="533431"/>
                  </a:lnTo>
                  <a:lnTo>
                    <a:pt x="583469" y="498398"/>
                  </a:lnTo>
                  <a:lnTo>
                    <a:pt x="605899" y="459821"/>
                  </a:lnTo>
                  <a:lnTo>
                    <a:pt x="622818" y="418249"/>
                  </a:lnTo>
                  <a:lnTo>
                    <a:pt x="633796" y="374233"/>
                  </a:lnTo>
                  <a:lnTo>
                    <a:pt x="638400" y="328320"/>
                  </a:lnTo>
                  <a:lnTo>
                    <a:pt x="636201" y="281060"/>
                  </a:lnTo>
                  <a:lnTo>
                    <a:pt x="627129" y="234630"/>
                  </a:lnTo>
                  <a:lnTo>
                    <a:pt x="611767" y="191121"/>
                  </a:lnTo>
                  <a:lnTo>
                    <a:pt x="590664" y="150965"/>
                  </a:lnTo>
                  <a:lnTo>
                    <a:pt x="564368" y="114594"/>
                  </a:lnTo>
                  <a:lnTo>
                    <a:pt x="533429" y="82439"/>
                  </a:lnTo>
                  <a:lnTo>
                    <a:pt x="498397" y="54931"/>
                  </a:lnTo>
                  <a:lnTo>
                    <a:pt x="459820" y="32501"/>
                  </a:lnTo>
                  <a:lnTo>
                    <a:pt x="418249" y="15582"/>
                  </a:lnTo>
                  <a:lnTo>
                    <a:pt x="374232" y="4604"/>
                  </a:lnTo>
                  <a:lnTo>
                    <a:pt x="328320"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31"/>
            <p:cNvSpPr/>
            <p:nvPr/>
          </p:nvSpPr>
          <p:spPr>
            <a:xfrm>
              <a:off x="7867469" y="1587858"/>
              <a:ext cx="334645" cy="537844"/>
            </a:xfrm>
            <a:custGeom>
              <a:avLst/>
              <a:gdLst/>
              <a:ahLst/>
              <a:cxnLst/>
              <a:rect l="l" t="t" r="r" b="b"/>
              <a:pathLst>
                <a:path w="334645" h="537844" extrusionOk="0">
                  <a:moveTo>
                    <a:pt x="273530" y="0"/>
                  </a:moveTo>
                  <a:lnTo>
                    <a:pt x="0" y="32899"/>
                  </a:lnTo>
                  <a:lnTo>
                    <a:pt x="60668" y="537219"/>
                  </a:lnTo>
                  <a:lnTo>
                    <a:pt x="334199" y="504309"/>
                  </a:lnTo>
                  <a:lnTo>
                    <a:pt x="273530" y="0"/>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59" name="Google Shape;359;p3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989264" y="2171183"/>
              <a:ext cx="178036" cy="178036"/>
            </a:xfrm>
            <a:prstGeom prst="rect">
              <a:avLst/>
            </a:prstGeom>
            <a:noFill/>
            <a:ln>
              <a:noFill/>
            </a:ln>
          </p:spPr>
        </p:pic>
      </p:grpSp>
      <p:sp>
        <p:nvSpPr>
          <p:cNvPr id="360" name="Google Shape;360;p31"/>
          <p:cNvSpPr/>
          <p:nvPr/>
        </p:nvSpPr>
        <p:spPr>
          <a:xfrm>
            <a:off x="2040300" y="5627012"/>
            <a:ext cx="4502400" cy="987900"/>
          </a:xfrm>
          <a:prstGeom prst="rect">
            <a:avLst/>
          </a:prstGeom>
          <a:solidFill>
            <a:srgbClr val="6AA84F"/>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 name="Google Shape;361;p31"/>
          <p:cNvSpPr/>
          <p:nvPr/>
        </p:nvSpPr>
        <p:spPr>
          <a:xfrm>
            <a:off x="2040300" y="6977200"/>
            <a:ext cx="4502400" cy="956100"/>
          </a:xfrm>
          <a:prstGeom prst="rect">
            <a:avLst/>
          </a:prstGeom>
          <a:solidFill>
            <a:srgbClr val="ED640A"/>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31"/>
          <p:cNvSpPr/>
          <p:nvPr/>
        </p:nvSpPr>
        <p:spPr>
          <a:xfrm>
            <a:off x="1990800" y="8295607"/>
            <a:ext cx="4502400" cy="987900"/>
          </a:xfrm>
          <a:prstGeom prst="rect">
            <a:avLst/>
          </a:prstGeom>
          <a:solidFill>
            <a:srgbClr val="351C75"/>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31"/>
          <p:cNvSpPr txBox="1"/>
          <p:nvPr/>
        </p:nvSpPr>
        <p:spPr>
          <a:xfrm>
            <a:off x="2824425" y="5720750"/>
            <a:ext cx="3175200" cy="800400"/>
          </a:xfrm>
          <a:prstGeom prst="rect">
            <a:avLst/>
          </a:prstGeom>
          <a:noFill/>
          <a:ln>
            <a:noFill/>
          </a:ln>
        </p:spPr>
        <p:txBody>
          <a:bodyPr spcFirstLastPara="1" wrap="square" lIns="91425" tIns="91425" rIns="91425" bIns="91425" anchor="t" anchorCtr="0">
            <a:spAutoFit/>
          </a:bodyPr>
          <a:lstStyle/>
          <a:p>
            <a:pPr marL="457200" lvl="0" indent="-482600" algn="ctr" rtl="0">
              <a:spcBef>
                <a:spcPts val="0"/>
              </a:spcBef>
              <a:spcAft>
                <a:spcPts val="0"/>
              </a:spcAft>
              <a:buClr>
                <a:schemeClr val="lt1"/>
              </a:buClr>
              <a:buSzPts val="4000"/>
              <a:buFont typeface="Arial Rounded"/>
              <a:buAutoNum type="alphaUcPeriod"/>
            </a:pPr>
            <a:r>
              <a:rPr lang="en-GB" sz="4000" b="1">
                <a:solidFill>
                  <a:schemeClr val="lt1"/>
                </a:solidFill>
                <a:latin typeface="Arial Rounded"/>
                <a:ea typeface="Arial Rounded"/>
                <a:cs typeface="Arial Rounded"/>
                <a:sym typeface="Arial Rounded"/>
              </a:rPr>
              <a:t>10</a:t>
            </a:r>
            <a:endParaRPr sz="4000" b="1">
              <a:solidFill>
                <a:schemeClr val="lt1"/>
              </a:solidFill>
              <a:latin typeface="Arial Rounded"/>
              <a:ea typeface="Arial Rounded"/>
              <a:cs typeface="Arial Rounded"/>
              <a:sym typeface="Arial Rounded"/>
            </a:endParaRPr>
          </a:p>
        </p:txBody>
      </p:sp>
      <p:sp>
        <p:nvSpPr>
          <p:cNvPr id="364" name="Google Shape;364;p31"/>
          <p:cNvSpPr txBox="1"/>
          <p:nvPr/>
        </p:nvSpPr>
        <p:spPr>
          <a:xfrm>
            <a:off x="2533100" y="7055050"/>
            <a:ext cx="3175200" cy="8004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GB" sz="4000" b="1">
                <a:solidFill>
                  <a:schemeClr val="lt1"/>
                </a:solidFill>
                <a:latin typeface="Arial Rounded"/>
                <a:ea typeface="Arial Rounded"/>
                <a:cs typeface="Arial Rounded"/>
                <a:sym typeface="Arial Rounded"/>
              </a:rPr>
              <a:t>B. 25</a:t>
            </a:r>
            <a:endParaRPr sz="4000" b="1">
              <a:solidFill>
                <a:schemeClr val="lt1"/>
              </a:solidFill>
              <a:latin typeface="Arial Rounded"/>
              <a:ea typeface="Arial Rounded"/>
              <a:cs typeface="Arial Rounded"/>
              <a:sym typeface="Arial Rounded"/>
            </a:endParaRPr>
          </a:p>
        </p:txBody>
      </p:sp>
      <p:sp>
        <p:nvSpPr>
          <p:cNvPr id="365" name="Google Shape;365;p31"/>
          <p:cNvSpPr txBox="1"/>
          <p:nvPr/>
        </p:nvSpPr>
        <p:spPr>
          <a:xfrm>
            <a:off x="2533100" y="8389350"/>
            <a:ext cx="3175200" cy="800400"/>
          </a:xfrm>
          <a:prstGeom prst="rect">
            <a:avLst/>
          </a:prstGeom>
          <a:noFill/>
          <a:ln>
            <a:noFill/>
          </a:ln>
        </p:spPr>
        <p:txBody>
          <a:bodyPr spcFirstLastPara="1" wrap="square" lIns="91425" tIns="91425" rIns="91425" bIns="91425" anchor="t" anchorCtr="0">
            <a:spAutoFit/>
          </a:bodyPr>
          <a:lstStyle/>
          <a:p>
            <a:pPr marL="457200" lvl="0" indent="0" algn="ctr" rtl="0">
              <a:spcBef>
                <a:spcPts val="0"/>
              </a:spcBef>
              <a:spcAft>
                <a:spcPts val="0"/>
              </a:spcAft>
              <a:buNone/>
            </a:pPr>
            <a:r>
              <a:rPr lang="en-GB" sz="4000" b="1">
                <a:solidFill>
                  <a:schemeClr val="lt1"/>
                </a:solidFill>
                <a:latin typeface="Arial Rounded"/>
                <a:ea typeface="Arial Rounded"/>
                <a:cs typeface="Arial Rounded"/>
                <a:sym typeface="Arial Rounded"/>
              </a:rPr>
              <a:t>C. 50</a:t>
            </a:r>
            <a:endParaRPr sz="4000" b="1">
              <a:solidFill>
                <a:schemeClr val="lt1"/>
              </a:solidFill>
              <a:latin typeface="Arial Rounded"/>
              <a:ea typeface="Arial Rounded"/>
              <a:cs typeface="Arial Rounded"/>
              <a:sym typeface="Arial Rounde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2"/>
          <p:cNvPicPr preferRelativeResize="0"/>
          <p:nvPr/>
        </p:nvPicPr>
        <p:blipFill rotWithShape="1">
          <a:blip r:embed="rId3">
            <a:alphaModFix/>
          </a:blip>
          <a:srcRect/>
          <a:stretch/>
        </p:blipFill>
        <p:spPr>
          <a:xfrm>
            <a:off x="16612100" y="10022757"/>
            <a:ext cx="3175151" cy="987824"/>
          </a:xfrm>
          <a:prstGeom prst="rect">
            <a:avLst/>
          </a:prstGeom>
          <a:noFill/>
          <a:ln>
            <a:noFill/>
          </a:ln>
        </p:spPr>
      </p:pic>
      <p:sp>
        <p:nvSpPr>
          <p:cNvPr id="371" name="Google Shape;371;p32"/>
          <p:cNvSpPr/>
          <p:nvPr/>
        </p:nvSpPr>
        <p:spPr>
          <a:xfrm>
            <a:off x="2221825" y="1675102"/>
            <a:ext cx="7329900" cy="1306800"/>
          </a:xfrm>
          <a:prstGeom prst="roundRect">
            <a:avLst>
              <a:gd name="adj" fmla="val 21416"/>
            </a:avLst>
          </a:prstGeom>
          <a:solidFill>
            <a:schemeClr val="lt1"/>
          </a:solidFill>
          <a:ln>
            <a:noFill/>
          </a:ln>
        </p:spPr>
        <p:txBody>
          <a:bodyPr spcFirstLastPara="1" wrap="square" lIns="91400" tIns="45675" rIns="91400" bIns="456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2" name="Google Shape;372;p32"/>
          <p:cNvSpPr txBox="1">
            <a:spLocks noGrp="1"/>
          </p:cNvSpPr>
          <p:nvPr>
            <p:ph type="title" idx="4294967295"/>
          </p:nvPr>
        </p:nvSpPr>
        <p:spPr>
          <a:xfrm>
            <a:off x="2976824" y="2067125"/>
            <a:ext cx="6524700" cy="523200"/>
          </a:xfrm>
          <a:prstGeom prst="rect">
            <a:avLst/>
          </a:prstGeom>
          <a:noFill/>
          <a:ln>
            <a:noFill/>
          </a:ln>
        </p:spPr>
        <p:txBody>
          <a:bodyPr spcFirstLastPara="1" wrap="square" lIns="0" tIns="15225" rIns="0" bIns="0" anchor="ctr" anchorCtr="0">
            <a:spAutoFit/>
          </a:bodyPr>
          <a:lstStyle/>
          <a:p>
            <a:pPr marL="0" lvl="0" indent="0" algn="l" rtl="0">
              <a:lnSpc>
                <a:spcPct val="100000"/>
              </a:lnSpc>
              <a:spcBef>
                <a:spcPts val="0"/>
              </a:spcBef>
              <a:spcAft>
                <a:spcPts val="0"/>
              </a:spcAft>
              <a:buClr>
                <a:schemeClr val="dk1"/>
              </a:buClr>
              <a:buSzPts val="5700"/>
              <a:buFont typeface="Arial Rounded"/>
              <a:buNone/>
            </a:pPr>
            <a:r>
              <a:rPr lang="en-GB" sz="3300" b="1"/>
              <a:t>Weekly Challenge</a:t>
            </a:r>
            <a:endParaRPr sz="3300" b="1"/>
          </a:p>
        </p:txBody>
      </p:sp>
      <p:pic>
        <p:nvPicPr>
          <p:cNvPr id="373" name="Google Shape;373;p32" descr="A black and white stopwatch with a red hand and a white dial&#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4575" y="1086052"/>
            <a:ext cx="1638534" cy="1979359"/>
          </a:xfrm>
          <a:prstGeom prst="rect">
            <a:avLst/>
          </a:prstGeom>
          <a:noFill/>
          <a:ln>
            <a:noFill/>
          </a:ln>
        </p:spPr>
      </p:pic>
      <p:pic>
        <p:nvPicPr>
          <p:cNvPr id="374" name="Google Shape;374;p32"/>
          <p:cNvPicPr preferRelativeResize="0"/>
          <p:nvPr/>
        </p:nvPicPr>
        <p:blipFill>
          <a:blip r:embed="rId5">
            <a:alphaModFix/>
          </a:blip>
          <a:stretch>
            <a:fillRect/>
          </a:stretch>
        </p:blipFill>
        <p:spPr>
          <a:xfrm>
            <a:off x="7444874" y="3443825"/>
            <a:ext cx="10254899" cy="6044099"/>
          </a:xfrm>
          <a:prstGeom prst="rect">
            <a:avLst/>
          </a:prstGeom>
          <a:noFill/>
          <a:ln w="76200" cap="flat" cmpd="sng">
            <a:solidFill>
              <a:schemeClr val="lt1"/>
            </a:solidFill>
            <a:prstDash val="solid"/>
            <a:round/>
            <a:headEnd type="none" w="sm" len="sm"/>
            <a:tailEnd type="none" w="sm" len="sm"/>
          </a:ln>
        </p:spPr>
      </p:pic>
      <p:sp>
        <p:nvSpPr>
          <p:cNvPr id="375" name="Google Shape;375;p32"/>
          <p:cNvSpPr/>
          <p:nvPr/>
        </p:nvSpPr>
        <p:spPr>
          <a:xfrm>
            <a:off x="7222266" y="736653"/>
            <a:ext cx="3971400" cy="2936100"/>
          </a:xfrm>
          <a:prstGeom prst="ellipse">
            <a:avLst/>
          </a:prstGeom>
          <a:solidFill>
            <a:schemeClr val="accent5"/>
          </a:solidFill>
          <a:ln w="76200" cap="flat" cmpd="sng">
            <a:solidFill>
              <a:schemeClr val="lt1"/>
            </a:solidFill>
            <a:prstDash val="solid"/>
            <a:miter lim="800000"/>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6" name="Google Shape;376;p32"/>
          <p:cNvSpPr txBox="1"/>
          <p:nvPr/>
        </p:nvSpPr>
        <p:spPr>
          <a:xfrm>
            <a:off x="7222276" y="1336550"/>
            <a:ext cx="3971400" cy="2043900"/>
          </a:xfrm>
          <a:prstGeom prst="rect">
            <a:avLst/>
          </a:prstGeom>
          <a:noFill/>
          <a:ln>
            <a:noFill/>
          </a:ln>
        </p:spPr>
        <p:txBody>
          <a:bodyPr spcFirstLastPara="1" wrap="square" lIns="0" tIns="12050" rIns="0" bIns="0" anchor="t" anchorCtr="0">
            <a:spAutoFit/>
          </a:bodyPr>
          <a:lstStyle/>
          <a:p>
            <a:pPr marL="0" lvl="0" indent="0" algn="ctr" rtl="0">
              <a:lnSpc>
                <a:spcPct val="100000"/>
              </a:lnSpc>
              <a:spcBef>
                <a:spcPts val="0"/>
              </a:spcBef>
              <a:spcAft>
                <a:spcPts val="0"/>
              </a:spcAft>
              <a:buNone/>
            </a:pPr>
            <a:r>
              <a:rPr lang="en-GB" sz="4400" b="1">
                <a:solidFill>
                  <a:schemeClr val="lt1"/>
                </a:solidFill>
                <a:latin typeface="Arial Rounded"/>
                <a:ea typeface="Arial Rounded"/>
                <a:cs typeface="Arial Rounded"/>
                <a:sym typeface="Arial Rounded"/>
              </a:rPr>
              <a:t>CLOSEST </a:t>
            </a:r>
            <a:endParaRPr sz="4400" b="1">
              <a:solidFill>
                <a:schemeClr val="lt1"/>
              </a:solidFill>
              <a:latin typeface="Arial Rounded"/>
              <a:ea typeface="Arial Rounded"/>
              <a:cs typeface="Arial Rounded"/>
              <a:sym typeface="Arial Rounded"/>
            </a:endParaRPr>
          </a:p>
          <a:p>
            <a:pPr marL="0" lvl="0" indent="0" algn="ctr" rtl="0">
              <a:lnSpc>
                <a:spcPct val="100000"/>
              </a:lnSpc>
              <a:spcBef>
                <a:spcPts val="0"/>
              </a:spcBef>
              <a:spcAft>
                <a:spcPts val="0"/>
              </a:spcAft>
              <a:buNone/>
            </a:pPr>
            <a:r>
              <a:rPr lang="en-GB" sz="4400" b="1">
                <a:solidFill>
                  <a:schemeClr val="lt1"/>
                </a:solidFill>
                <a:latin typeface="Arial Rounded"/>
                <a:ea typeface="Arial Rounded"/>
                <a:cs typeface="Arial Rounded"/>
                <a:sym typeface="Arial Rounded"/>
              </a:rPr>
              <a:t>GUESS </a:t>
            </a:r>
            <a:endParaRPr sz="4400" b="1">
              <a:solidFill>
                <a:schemeClr val="lt1"/>
              </a:solidFill>
              <a:latin typeface="Arial Rounded"/>
              <a:ea typeface="Arial Rounded"/>
              <a:cs typeface="Arial Rounded"/>
              <a:sym typeface="Arial Rounded"/>
            </a:endParaRPr>
          </a:p>
          <a:p>
            <a:pPr marL="0" lvl="0" indent="0" algn="ctr" rtl="0">
              <a:lnSpc>
                <a:spcPct val="100000"/>
              </a:lnSpc>
              <a:spcBef>
                <a:spcPts val="0"/>
              </a:spcBef>
              <a:spcAft>
                <a:spcPts val="0"/>
              </a:spcAft>
              <a:buNone/>
            </a:pPr>
            <a:r>
              <a:rPr lang="en-GB" sz="4400" b="1">
                <a:solidFill>
                  <a:schemeClr val="lt1"/>
                </a:solidFill>
                <a:latin typeface="Arial Rounded"/>
                <a:ea typeface="Arial Rounded"/>
                <a:cs typeface="Arial Rounded"/>
                <a:sym typeface="Arial Rounded"/>
              </a:rPr>
              <a:t>WINS!</a:t>
            </a:r>
            <a:endParaRPr sz="4400" b="1">
              <a:solidFill>
                <a:schemeClr val="lt1"/>
              </a:solidFill>
              <a:latin typeface="Arial Rounded"/>
              <a:ea typeface="Arial Rounded"/>
              <a:cs typeface="Arial Rounded"/>
              <a:sym typeface="Arial Rounded"/>
            </a:endParaRPr>
          </a:p>
        </p:txBody>
      </p:sp>
      <p:sp>
        <p:nvSpPr>
          <p:cNvPr id="377" name="Google Shape;377;p32"/>
          <p:cNvSpPr/>
          <p:nvPr/>
        </p:nvSpPr>
        <p:spPr>
          <a:xfrm>
            <a:off x="1611400" y="3888675"/>
            <a:ext cx="5251500" cy="2311500"/>
          </a:xfrm>
          <a:prstGeom prst="rect">
            <a:avLst/>
          </a:prstGeom>
          <a:solidFill>
            <a:srgbClr val="FF9900"/>
          </a:solidFill>
          <a:ln w="114300" cap="rnd" cmpd="sng">
            <a:solidFill>
              <a:schemeClr val="lt1"/>
            </a:solidFill>
            <a:prstDash val="dot"/>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8" name="Google Shape;378;p32"/>
          <p:cNvSpPr txBox="1"/>
          <p:nvPr/>
        </p:nvSpPr>
        <p:spPr>
          <a:xfrm>
            <a:off x="1838200" y="4246713"/>
            <a:ext cx="4797900" cy="1546200"/>
          </a:xfrm>
          <a:prstGeom prst="rect">
            <a:avLst/>
          </a:prstGeom>
          <a:noFill/>
          <a:ln>
            <a:noFill/>
          </a:ln>
        </p:spPr>
        <p:txBody>
          <a:bodyPr spcFirstLastPara="1" wrap="square" lIns="0" tIns="12050" rIns="0" bIns="0" anchor="t" anchorCtr="0">
            <a:spAutoFit/>
          </a:bodyPr>
          <a:lstStyle/>
          <a:p>
            <a:pPr marL="0" marR="0" lvl="0" indent="0" algn="ctr" rtl="0">
              <a:lnSpc>
                <a:spcPct val="101000"/>
              </a:lnSpc>
              <a:spcBef>
                <a:spcPts val="0"/>
              </a:spcBef>
              <a:spcAft>
                <a:spcPts val="0"/>
              </a:spcAft>
              <a:buNone/>
            </a:pPr>
            <a:r>
              <a:rPr lang="en-GB" sz="3300" b="1">
                <a:solidFill>
                  <a:schemeClr val="lt1"/>
                </a:solidFill>
                <a:latin typeface="Arial Rounded"/>
                <a:ea typeface="Arial Rounded"/>
                <a:cs typeface="Arial Rounded"/>
                <a:sym typeface="Arial Rounded"/>
              </a:rPr>
              <a:t>Approximately how many times would the moon fit inside Earth? </a:t>
            </a:r>
            <a:endParaRPr sz="3300" b="1">
              <a:solidFill>
                <a:srgbClr val="FFFFFF"/>
              </a:solidFill>
              <a:latin typeface="Arial Rounded"/>
              <a:ea typeface="Arial Rounded"/>
              <a:cs typeface="Arial Rounded"/>
              <a:sym typeface="Arial Rounded"/>
            </a:endParaRPr>
          </a:p>
        </p:txBody>
      </p:sp>
      <p:grpSp>
        <p:nvGrpSpPr>
          <p:cNvPr id="379" name="Google Shape;379;p32"/>
          <p:cNvGrpSpPr/>
          <p:nvPr/>
        </p:nvGrpSpPr>
        <p:grpSpPr>
          <a:xfrm>
            <a:off x="10480922" y="2140684"/>
            <a:ext cx="2812667" cy="1561452"/>
            <a:chOff x="6659728" y="1340389"/>
            <a:chExt cx="2812948" cy="1561452"/>
          </a:xfrm>
        </p:grpSpPr>
        <p:sp>
          <p:nvSpPr>
            <p:cNvPr id="380" name="Google Shape;380;p32"/>
            <p:cNvSpPr/>
            <p:nvPr/>
          </p:nvSpPr>
          <p:spPr>
            <a:xfrm>
              <a:off x="6659728" y="1410861"/>
              <a:ext cx="1306829" cy="1490980"/>
            </a:xfrm>
            <a:custGeom>
              <a:avLst/>
              <a:gdLst/>
              <a:ahLst/>
              <a:cxnLst/>
              <a:rect l="l" t="t" r="r" b="b"/>
              <a:pathLst>
                <a:path w="1306829" h="1490980" extrusionOk="0">
                  <a:moveTo>
                    <a:pt x="1306220" y="856043"/>
                  </a:moveTo>
                  <a:lnTo>
                    <a:pt x="1305763" y="807974"/>
                  </a:lnTo>
                  <a:lnTo>
                    <a:pt x="1303731" y="783666"/>
                  </a:lnTo>
                  <a:lnTo>
                    <a:pt x="1301711" y="759358"/>
                  </a:lnTo>
                  <a:lnTo>
                    <a:pt x="1301673" y="759180"/>
                  </a:lnTo>
                  <a:lnTo>
                    <a:pt x="1248092" y="177165"/>
                  </a:lnTo>
                  <a:lnTo>
                    <a:pt x="1237234" y="131686"/>
                  </a:lnTo>
                  <a:lnTo>
                    <a:pt x="1217002" y="91173"/>
                  </a:lnTo>
                  <a:lnTo>
                    <a:pt x="1188770" y="56680"/>
                  </a:lnTo>
                  <a:lnTo>
                    <a:pt x="1153871" y="29286"/>
                  </a:lnTo>
                  <a:lnTo>
                    <a:pt x="1113675" y="10033"/>
                  </a:lnTo>
                  <a:lnTo>
                    <a:pt x="1069517" y="0"/>
                  </a:lnTo>
                  <a:lnTo>
                    <a:pt x="1022756" y="228"/>
                  </a:lnTo>
                  <a:lnTo>
                    <a:pt x="1009586" y="2374"/>
                  </a:lnTo>
                  <a:lnTo>
                    <a:pt x="996823" y="5461"/>
                  </a:lnTo>
                  <a:lnTo>
                    <a:pt x="984415" y="9347"/>
                  </a:lnTo>
                  <a:lnTo>
                    <a:pt x="972312" y="13855"/>
                  </a:lnTo>
                  <a:lnTo>
                    <a:pt x="971765" y="13538"/>
                  </a:lnTo>
                  <a:lnTo>
                    <a:pt x="406019" y="232549"/>
                  </a:lnTo>
                  <a:lnTo>
                    <a:pt x="406107" y="232816"/>
                  </a:lnTo>
                  <a:lnTo>
                    <a:pt x="391058" y="238760"/>
                  </a:lnTo>
                  <a:lnTo>
                    <a:pt x="349059" y="258953"/>
                  </a:lnTo>
                  <a:lnTo>
                    <a:pt x="308889" y="281940"/>
                  </a:lnTo>
                  <a:lnTo>
                    <a:pt x="270662" y="307594"/>
                  </a:lnTo>
                  <a:lnTo>
                    <a:pt x="234480" y="335749"/>
                  </a:lnTo>
                  <a:lnTo>
                    <a:pt x="200444" y="366280"/>
                  </a:lnTo>
                  <a:lnTo>
                    <a:pt x="168681" y="399046"/>
                  </a:lnTo>
                  <a:lnTo>
                    <a:pt x="139293" y="433920"/>
                  </a:lnTo>
                  <a:lnTo>
                    <a:pt x="112395" y="470725"/>
                  </a:lnTo>
                  <a:lnTo>
                    <a:pt x="88099" y="509358"/>
                  </a:lnTo>
                  <a:lnTo>
                    <a:pt x="66497" y="549656"/>
                  </a:lnTo>
                  <a:lnTo>
                    <a:pt x="47726" y="591489"/>
                  </a:lnTo>
                  <a:lnTo>
                    <a:pt x="43472" y="603097"/>
                  </a:lnTo>
                  <a:lnTo>
                    <a:pt x="31877" y="634720"/>
                  </a:lnTo>
                  <a:lnTo>
                    <a:pt x="19075" y="679196"/>
                  </a:lnTo>
                  <a:lnTo>
                    <a:pt x="9423" y="724776"/>
                  </a:lnTo>
                  <a:lnTo>
                    <a:pt x="3022" y="771334"/>
                  </a:lnTo>
                  <a:lnTo>
                    <a:pt x="0" y="818718"/>
                  </a:lnTo>
                  <a:lnTo>
                    <a:pt x="444" y="866787"/>
                  </a:lnTo>
                  <a:lnTo>
                    <a:pt x="4495" y="915416"/>
                  </a:lnTo>
                  <a:lnTo>
                    <a:pt x="12090" y="963612"/>
                  </a:lnTo>
                  <a:lnTo>
                    <a:pt x="23050" y="1010412"/>
                  </a:lnTo>
                  <a:lnTo>
                    <a:pt x="37236" y="1055725"/>
                  </a:lnTo>
                  <a:lnTo>
                    <a:pt x="54495" y="1099439"/>
                  </a:lnTo>
                  <a:lnTo>
                    <a:pt x="74688" y="1141425"/>
                  </a:lnTo>
                  <a:lnTo>
                    <a:pt x="97675" y="1181595"/>
                  </a:lnTo>
                  <a:lnTo>
                    <a:pt x="123317" y="1219835"/>
                  </a:lnTo>
                  <a:lnTo>
                    <a:pt x="151472" y="1256017"/>
                  </a:lnTo>
                  <a:lnTo>
                    <a:pt x="182016" y="1290040"/>
                  </a:lnTo>
                  <a:lnTo>
                    <a:pt x="214782" y="1321803"/>
                  </a:lnTo>
                  <a:lnTo>
                    <a:pt x="249643" y="1351191"/>
                  </a:lnTo>
                  <a:lnTo>
                    <a:pt x="286461" y="1378089"/>
                  </a:lnTo>
                  <a:lnTo>
                    <a:pt x="325094" y="1402397"/>
                  </a:lnTo>
                  <a:lnTo>
                    <a:pt x="365391" y="1423987"/>
                  </a:lnTo>
                  <a:lnTo>
                    <a:pt x="407225" y="1442758"/>
                  </a:lnTo>
                  <a:lnTo>
                    <a:pt x="450443" y="1458607"/>
                  </a:lnTo>
                  <a:lnTo>
                    <a:pt x="494919" y="1471409"/>
                  </a:lnTo>
                  <a:lnTo>
                    <a:pt x="540512" y="1481061"/>
                  </a:lnTo>
                  <a:lnTo>
                    <a:pt x="587057" y="1487462"/>
                  </a:lnTo>
                  <a:lnTo>
                    <a:pt x="634441" y="1490484"/>
                  </a:lnTo>
                  <a:lnTo>
                    <a:pt x="682510" y="1490040"/>
                  </a:lnTo>
                  <a:lnTo>
                    <a:pt x="731139" y="1485988"/>
                  </a:lnTo>
                  <a:lnTo>
                    <a:pt x="779335" y="1478381"/>
                  </a:lnTo>
                  <a:lnTo>
                    <a:pt x="826135" y="1467421"/>
                  </a:lnTo>
                  <a:lnTo>
                    <a:pt x="871448" y="1453248"/>
                  </a:lnTo>
                  <a:lnTo>
                    <a:pt x="915162" y="1435989"/>
                  </a:lnTo>
                  <a:lnTo>
                    <a:pt x="957148" y="1415808"/>
                  </a:lnTo>
                  <a:lnTo>
                    <a:pt x="974331" y="1405978"/>
                  </a:lnTo>
                  <a:lnTo>
                    <a:pt x="1035558" y="1367167"/>
                  </a:lnTo>
                  <a:lnTo>
                    <a:pt x="1071740" y="1339011"/>
                  </a:lnTo>
                  <a:lnTo>
                    <a:pt x="1105763" y="1308481"/>
                  </a:lnTo>
                  <a:lnTo>
                    <a:pt x="1137539" y="1275702"/>
                  </a:lnTo>
                  <a:lnTo>
                    <a:pt x="1166926" y="1240840"/>
                  </a:lnTo>
                  <a:lnTo>
                    <a:pt x="1193825" y="1204023"/>
                  </a:lnTo>
                  <a:lnTo>
                    <a:pt x="1218120" y="1165402"/>
                  </a:lnTo>
                  <a:lnTo>
                    <a:pt x="1239710" y="1125105"/>
                  </a:lnTo>
                  <a:lnTo>
                    <a:pt x="1258481" y="1083271"/>
                  </a:lnTo>
                  <a:lnTo>
                    <a:pt x="1274330" y="1040041"/>
                  </a:lnTo>
                  <a:lnTo>
                    <a:pt x="1287132" y="995565"/>
                  </a:lnTo>
                  <a:lnTo>
                    <a:pt x="1296784" y="949985"/>
                  </a:lnTo>
                  <a:lnTo>
                    <a:pt x="1303185" y="903427"/>
                  </a:lnTo>
                  <a:lnTo>
                    <a:pt x="1306220" y="856043"/>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32"/>
            <p:cNvSpPr/>
            <p:nvPr/>
          </p:nvSpPr>
          <p:spPr>
            <a:xfrm>
              <a:off x="6832873" y="1768272"/>
              <a:ext cx="960120" cy="960119"/>
            </a:xfrm>
            <a:custGeom>
              <a:avLst/>
              <a:gdLst/>
              <a:ahLst/>
              <a:cxnLst/>
              <a:rect l="l" t="t" r="r" b="b"/>
              <a:pathLst>
                <a:path w="960120" h="960119" extrusionOk="0">
                  <a:moveTo>
                    <a:pt x="471654" y="0"/>
                  </a:moveTo>
                  <a:lnTo>
                    <a:pt x="422633" y="3401"/>
                  </a:lnTo>
                  <a:lnTo>
                    <a:pt x="374203" y="11723"/>
                  </a:lnTo>
                  <a:lnTo>
                    <a:pt x="327754" y="24637"/>
                  </a:lnTo>
                  <a:lnTo>
                    <a:pt x="283496" y="41875"/>
                  </a:lnTo>
                  <a:lnTo>
                    <a:pt x="241640" y="63168"/>
                  </a:lnTo>
                  <a:lnTo>
                    <a:pt x="202396" y="88247"/>
                  </a:lnTo>
                  <a:lnTo>
                    <a:pt x="165976" y="116845"/>
                  </a:lnTo>
                  <a:lnTo>
                    <a:pt x="132589" y="148693"/>
                  </a:lnTo>
                  <a:lnTo>
                    <a:pt x="102447" y="183523"/>
                  </a:lnTo>
                  <a:lnTo>
                    <a:pt x="75760" y="221066"/>
                  </a:lnTo>
                  <a:lnTo>
                    <a:pt x="52740" y="261054"/>
                  </a:lnTo>
                  <a:lnTo>
                    <a:pt x="33595" y="303218"/>
                  </a:lnTo>
                  <a:lnTo>
                    <a:pt x="18539" y="347292"/>
                  </a:lnTo>
                  <a:lnTo>
                    <a:pt x="7780" y="393005"/>
                  </a:lnTo>
                  <a:lnTo>
                    <a:pt x="1530" y="440090"/>
                  </a:lnTo>
                  <a:lnTo>
                    <a:pt x="0" y="488278"/>
                  </a:lnTo>
                  <a:lnTo>
                    <a:pt x="3399" y="537301"/>
                  </a:lnTo>
                  <a:lnTo>
                    <a:pt x="11723" y="585729"/>
                  </a:lnTo>
                  <a:lnTo>
                    <a:pt x="24639" y="632176"/>
                  </a:lnTo>
                  <a:lnTo>
                    <a:pt x="41878" y="676432"/>
                  </a:lnTo>
                  <a:lnTo>
                    <a:pt x="63172" y="718287"/>
                  </a:lnTo>
                  <a:lnTo>
                    <a:pt x="88252" y="757530"/>
                  </a:lnTo>
                  <a:lnTo>
                    <a:pt x="116850" y="793949"/>
                  </a:lnTo>
                  <a:lnTo>
                    <a:pt x="148699" y="827335"/>
                  </a:lnTo>
                  <a:lnTo>
                    <a:pt x="183529" y="857476"/>
                  </a:lnTo>
                  <a:lnTo>
                    <a:pt x="221071" y="884162"/>
                  </a:lnTo>
                  <a:lnTo>
                    <a:pt x="261059" y="907181"/>
                  </a:lnTo>
                  <a:lnTo>
                    <a:pt x="303223" y="926325"/>
                  </a:lnTo>
                  <a:lnTo>
                    <a:pt x="347296" y="941380"/>
                  </a:lnTo>
                  <a:lnTo>
                    <a:pt x="393008" y="952138"/>
                  </a:lnTo>
                  <a:lnTo>
                    <a:pt x="440091" y="958386"/>
                  </a:lnTo>
                  <a:lnTo>
                    <a:pt x="488278" y="959915"/>
                  </a:lnTo>
                  <a:lnTo>
                    <a:pt x="537299" y="956513"/>
                  </a:lnTo>
                  <a:lnTo>
                    <a:pt x="585727" y="948191"/>
                  </a:lnTo>
                  <a:lnTo>
                    <a:pt x="632174" y="935277"/>
                  </a:lnTo>
                  <a:lnTo>
                    <a:pt x="676431" y="918039"/>
                  </a:lnTo>
                  <a:lnTo>
                    <a:pt x="718287" y="896747"/>
                  </a:lnTo>
                  <a:lnTo>
                    <a:pt x="757530" y="871668"/>
                  </a:lnTo>
                  <a:lnTo>
                    <a:pt x="793951" y="843070"/>
                  </a:lnTo>
                  <a:lnTo>
                    <a:pt x="827337" y="811222"/>
                  </a:lnTo>
                  <a:lnTo>
                    <a:pt x="857479" y="776393"/>
                  </a:lnTo>
                  <a:lnTo>
                    <a:pt x="884166" y="738851"/>
                  </a:lnTo>
                  <a:lnTo>
                    <a:pt x="907187" y="698863"/>
                  </a:lnTo>
                  <a:lnTo>
                    <a:pt x="926331" y="656699"/>
                  </a:lnTo>
                  <a:lnTo>
                    <a:pt x="941387" y="612627"/>
                  </a:lnTo>
                  <a:lnTo>
                    <a:pt x="952145" y="566915"/>
                  </a:lnTo>
                  <a:lnTo>
                    <a:pt x="958394" y="519832"/>
                  </a:lnTo>
                  <a:lnTo>
                    <a:pt x="959923" y="471645"/>
                  </a:lnTo>
                  <a:lnTo>
                    <a:pt x="956522" y="422624"/>
                  </a:lnTo>
                  <a:lnTo>
                    <a:pt x="948200" y="374195"/>
                  </a:lnTo>
                  <a:lnTo>
                    <a:pt x="935286" y="327746"/>
                  </a:lnTo>
                  <a:lnTo>
                    <a:pt x="918048" y="283488"/>
                  </a:lnTo>
                  <a:lnTo>
                    <a:pt x="896756" y="241632"/>
                  </a:lnTo>
                  <a:lnTo>
                    <a:pt x="871676" y="202388"/>
                  </a:lnTo>
                  <a:lnTo>
                    <a:pt x="843079" y="165968"/>
                  </a:lnTo>
                  <a:lnTo>
                    <a:pt x="811231" y="132582"/>
                  </a:lnTo>
                  <a:lnTo>
                    <a:pt x="776402" y="102440"/>
                  </a:lnTo>
                  <a:lnTo>
                    <a:pt x="738859" y="75754"/>
                  </a:lnTo>
                  <a:lnTo>
                    <a:pt x="698872" y="52734"/>
                  </a:lnTo>
                  <a:lnTo>
                    <a:pt x="656708" y="33590"/>
                  </a:lnTo>
                  <a:lnTo>
                    <a:pt x="612636" y="18534"/>
                  </a:lnTo>
                  <a:lnTo>
                    <a:pt x="566924" y="7777"/>
                  </a:lnTo>
                  <a:lnTo>
                    <a:pt x="519840" y="1528"/>
                  </a:lnTo>
                  <a:lnTo>
                    <a:pt x="4716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2" name="Google Shape;382;p32"/>
            <p:cNvSpPr/>
            <p:nvPr/>
          </p:nvSpPr>
          <p:spPr>
            <a:xfrm>
              <a:off x="6993636" y="1929033"/>
              <a:ext cx="638809" cy="638810"/>
            </a:xfrm>
            <a:custGeom>
              <a:avLst/>
              <a:gdLst/>
              <a:ahLst/>
              <a:cxnLst/>
              <a:rect l="l" t="t" r="r" b="b"/>
              <a:pathLst>
                <a:path w="638809" h="638810" extrusionOk="0">
                  <a:moveTo>
                    <a:pt x="328327" y="0"/>
                  </a:moveTo>
                  <a:lnTo>
                    <a:pt x="281068" y="2199"/>
                  </a:lnTo>
                  <a:lnTo>
                    <a:pt x="234637" y="11270"/>
                  </a:lnTo>
                  <a:lnTo>
                    <a:pt x="191129" y="26633"/>
                  </a:lnTo>
                  <a:lnTo>
                    <a:pt x="150973" y="47736"/>
                  </a:lnTo>
                  <a:lnTo>
                    <a:pt x="114601" y="74032"/>
                  </a:lnTo>
                  <a:lnTo>
                    <a:pt x="82446" y="104971"/>
                  </a:lnTo>
                  <a:lnTo>
                    <a:pt x="54937" y="140003"/>
                  </a:lnTo>
                  <a:lnTo>
                    <a:pt x="32506" y="178579"/>
                  </a:lnTo>
                  <a:lnTo>
                    <a:pt x="15586" y="220151"/>
                  </a:lnTo>
                  <a:lnTo>
                    <a:pt x="4606" y="264167"/>
                  </a:lnTo>
                  <a:lnTo>
                    <a:pt x="0" y="310080"/>
                  </a:lnTo>
                  <a:lnTo>
                    <a:pt x="2197" y="357340"/>
                  </a:lnTo>
                  <a:lnTo>
                    <a:pt x="11270" y="403770"/>
                  </a:lnTo>
                  <a:lnTo>
                    <a:pt x="26635" y="447279"/>
                  </a:lnTo>
                  <a:lnTo>
                    <a:pt x="47740" y="487435"/>
                  </a:lnTo>
                  <a:lnTo>
                    <a:pt x="74037" y="523806"/>
                  </a:lnTo>
                  <a:lnTo>
                    <a:pt x="104976" y="555961"/>
                  </a:lnTo>
                  <a:lnTo>
                    <a:pt x="140008" y="583469"/>
                  </a:lnTo>
                  <a:lnTo>
                    <a:pt x="178584" y="605899"/>
                  </a:lnTo>
                  <a:lnTo>
                    <a:pt x="220154" y="622818"/>
                  </a:lnTo>
                  <a:lnTo>
                    <a:pt x="264170" y="633796"/>
                  </a:lnTo>
                  <a:lnTo>
                    <a:pt x="310080" y="638400"/>
                  </a:lnTo>
                  <a:lnTo>
                    <a:pt x="357338" y="636201"/>
                  </a:lnTo>
                  <a:lnTo>
                    <a:pt x="403768" y="627129"/>
                  </a:lnTo>
                  <a:lnTo>
                    <a:pt x="447277" y="611767"/>
                  </a:lnTo>
                  <a:lnTo>
                    <a:pt x="487434" y="590664"/>
                  </a:lnTo>
                  <a:lnTo>
                    <a:pt x="523806" y="564368"/>
                  </a:lnTo>
                  <a:lnTo>
                    <a:pt x="555963" y="533429"/>
                  </a:lnTo>
                  <a:lnTo>
                    <a:pt x="583473" y="498397"/>
                  </a:lnTo>
                  <a:lnTo>
                    <a:pt x="605903" y="459820"/>
                  </a:lnTo>
                  <a:lnTo>
                    <a:pt x="622824" y="418249"/>
                  </a:lnTo>
                  <a:lnTo>
                    <a:pt x="633803" y="374232"/>
                  </a:lnTo>
                  <a:lnTo>
                    <a:pt x="638408" y="328320"/>
                  </a:lnTo>
                  <a:lnTo>
                    <a:pt x="636209" y="281060"/>
                  </a:lnTo>
                  <a:lnTo>
                    <a:pt x="627135" y="234630"/>
                  </a:lnTo>
                  <a:lnTo>
                    <a:pt x="611771" y="191121"/>
                  </a:lnTo>
                  <a:lnTo>
                    <a:pt x="590667" y="150965"/>
                  </a:lnTo>
                  <a:lnTo>
                    <a:pt x="564371" y="114594"/>
                  </a:lnTo>
                  <a:lnTo>
                    <a:pt x="533433" y="82439"/>
                  </a:lnTo>
                  <a:lnTo>
                    <a:pt x="498401" y="54931"/>
                  </a:lnTo>
                  <a:lnTo>
                    <a:pt x="459826" y="32501"/>
                  </a:lnTo>
                  <a:lnTo>
                    <a:pt x="418255" y="15582"/>
                  </a:lnTo>
                  <a:lnTo>
                    <a:pt x="374240" y="4604"/>
                  </a:lnTo>
                  <a:lnTo>
                    <a:pt x="328327"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3" name="Google Shape;383;p32"/>
            <p:cNvSpPr/>
            <p:nvPr/>
          </p:nvSpPr>
          <p:spPr>
            <a:xfrm>
              <a:off x="7863586" y="1340389"/>
              <a:ext cx="1609090" cy="1379855"/>
            </a:xfrm>
            <a:custGeom>
              <a:avLst/>
              <a:gdLst/>
              <a:ahLst/>
              <a:cxnLst/>
              <a:rect l="l" t="t" r="r" b="b"/>
              <a:pathLst>
                <a:path w="1609090" h="1379855" extrusionOk="0">
                  <a:moveTo>
                    <a:pt x="1608556" y="745312"/>
                  </a:moveTo>
                  <a:lnTo>
                    <a:pt x="1608099" y="697242"/>
                  </a:lnTo>
                  <a:lnTo>
                    <a:pt x="1604060" y="648614"/>
                  </a:lnTo>
                  <a:lnTo>
                    <a:pt x="1596453" y="600430"/>
                  </a:lnTo>
                  <a:lnTo>
                    <a:pt x="1585493" y="553618"/>
                  </a:lnTo>
                  <a:lnTo>
                    <a:pt x="1571320" y="508304"/>
                  </a:lnTo>
                  <a:lnTo>
                    <a:pt x="1554060" y="464591"/>
                  </a:lnTo>
                  <a:lnTo>
                    <a:pt x="1533867" y="422592"/>
                  </a:lnTo>
                  <a:lnTo>
                    <a:pt x="1510880" y="382422"/>
                  </a:lnTo>
                  <a:lnTo>
                    <a:pt x="1485239" y="344195"/>
                  </a:lnTo>
                  <a:lnTo>
                    <a:pt x="1457083" y="308013"/>
                  </a:lnTo>
                  <a:lnTo>
                    <a:pt x="1426540" y="273977"/>
                  </a:lnTo>
                  <a:lnTo>
                    <a:pt x="1393774" y="242214"/>
                  </a:lnTo>
                  <a:lnTo>
                    <a:pt x="1358912" y="212826"/>
                  </a:lnTo>
                  <a:lnTo>
                    <a:pt x="1322095" y="185928"/>
                  </a:lnTo>
                  <a:lnTo>
                    <a:pt x="1283474" y="161632"/>
                  </a:lnTo>
                  <a:lnTo>
                    <a:pt x="1243164" y="140042"/>
                  </a:lnTo>
                  <a:lnTo>
                    <a:pt x="1201343" y="121259"/>
                  </a:lnTo>
                  <a:lnTo>
                    <a:pt x="1158113" y="105422"/>
                  </a:lnTo>
                  <a:lnTo>
                    <a:pt x="1113637" y="92608"/>
                  </a:lnTo>
                  <a:lnTo>
                    <a:pt x="1068057" y="82956"/>
                  </a:lnTo>
                  <a:lnTo>
                    <a:pt x="1051991" y="80759"/>
                  </a:lnTo>
                  <a:lnTo>
                    <a:pt x="1052042" y="80479"/>
                  </a:lnTo>
                  <a:lnTo>
                    <a:pt x="450481" y="1905"/>
                  </a:lnTo>
                  <a:lnTo>
                    <a:pt x="450037" y="2336"/>
                  </a:lnTo>
                  <a:lnTo>
                    <a:pt x="437210" y="825"/>
                  </a:lnTo>
                  <a:lnTo>
                    <a:pt x="424230" y="0"/>
                  </a:lnTo>
                  <a:lnTo>
                    <a:pt x="411099" y="25"/>
                  </a:lnTo>
                  <a:lnTo>
                    <a:pt x="397789" y="1066"/>
                  </a:lnTo>
                  <a:lnTo>
                    <a:pt x="352310" y="11925"/>
                  </a:lnTo>
                  <a:lnTo>
                    <a:pt x="311797" y="32143"/>
                  </a:lnTo>
                  <a:lnTo>
                    <a:pt x="277317" y="60388"/>
                  </a:lnTo>
                  <a:lnTo>
                    <a:pt x="249910" y="95275"/>
                  </a:lnTo>
                  <a:lnTo>
                    <a:pt x="230657" y="135483"/>
                  </a:lnTo>
                  <a:lnTo>
                    <a:pt x="220624" y="179628"/>
                  </a:lnTo>
                  <a:lnTo>
                    <a:pt x="220853" y="226390"/>
                  </a:lnTo>
                  <a:lnTo>
                    <a:pt x="294220" y="719874"/>
                  </a:lnTo>
                  <a:lnTo>
                    <a:pt x="285813" y="715835"/>
                  </a:lnTo>
                  <a:lnTo>
                    <a:pt x="238747" y="705142"/>
                  </a:lnTo>
                  <a:lnTo>
                    <a:pt x="188887" y="705396"/>
                  </a:lnTo>
                  <a:lnTo>
                    <a:pt x="140398" y="716965"/>
                  </a:lnTo>
                  <a:lnTo>
                    <a:pt x="97205" y="738530"/>
                  </a:lnTo>
                  <a:lnTo>
                    <a:pt x="60439" y="768629"/>
                  </a:lnTo>
                  <a:lnTo>
                    <a:pt x="31229" y="805827"/>
                  </a:lnTo>
                  <a:lnTo>
                    <a:pt x="10706" y="848690"/>
                  </a:lnTo>
                  <a:lnTo>
                    <a:pt x="0" y="895769"/>
                  </a:lnTo>
                  <a:lnTo>
                    <a:pt x="254" y="945616"/>
                  </a:lnTo>
                  <a:lnTo>
                    <a:pt x="11836" y="994105"/>
                  </a:lnTo>
                  <a:lnTo>
                    <a:pt x="33401" y="1037297"/>
                  </a:lnTo>
                  <a:lnTo>
                    <a:pt x="63500" y="1074064"/>
                  </a:lnTo>
                  <a:lnTo>
                    <a:pt x="100698" y="1103274"/>
                  </a:lnTo>
                  <a:lnTo>
                    <a:pt x="143560" y="1123797"/>
                  </a:lnTo>
                  <a:lnTo>
                    <a:pt x="190627" y="1134503"/>
                  </a:lnTo>
                  <a:lnTo>
                    <a:pt x="240474" y="1134249"/>
                  </a:lnTo>
                  <a:lnTo>
                    <a:pt x="288963" y="1122667"/>
                  </a:lnTo>
                  <a:lnTo>
                    <a:pt x="332168" y="1101115"/>
                  </a:lnTo>
                  <a:lnTo>
                    <a:pt x="368935" y="1071016"/>
                  </a:lnTo>
                  <a:lnTo>
                    <a:pt x="386956" y="1048054"/>
                  </a:lnTo>
                  <a:lnTo>
                    <a:pt x="400024" y="1070864"/>
                  </a:lnTo>
                  <a:lnTo>
                    <a:pt x="425665" y="1109091"/>
                  </a:lnTo>
                  <a:lnTo>
                    <a:pt x="453834" y="1145286"/>
                  </a:lnTo>
                  <a:lnTo>
                    <a:pt x="484365" y="1179309"/>
                  </a:lnTo>
                  <a:lnTo>
                    <a:pt x="517131" y="1211072"/>
                  </a:lnTo>
                  <a:lnTo>
                    <a:pt x="551992" y="1240459"/>
                  </a:lnTo>
                  <a:lnTo>
                    <a:pt x="588810" y="1267358"/>
                  </a:lnTo>
                  <a:lnTo>
                    <a:pt x="627443" y="1291666"/>
                  </a:lnTo>
                  <a:lnTo>
                    <a:pt x="667740" y="1313256"/>
                  </a:lnTo>
                  <a:lnTo>
                    <a:pt x="709574" y="1332026"/>
                  </a:lnTo>
                  <a:lnTo>
                    <a:pt x="752792" y="1347876"/>
                  </a:lnTo>
                  <a:lnTo>
                    <a:pt x="797267" y="1360678"/>
                  </a:lnTo>
                  <a:lnTo>
                    <a:pt x="842848" y="1370330"/>
                  </a:lnTo>
                  <a:lnTo>
                    <a:pt x="889406" y="1376730"/>
                  </a:lnTo>
                  <a:lnTo>
                    <a:pt x="936790" y="1379753"/>
                  </a:lnTo>
                  <a:lnTo>
                    <a:pt x="984859" y="1379296"/>
                  </a:lnTo>
                  <a:lnTo>
                    <a:pt x="1033475" y="1375257"/>
                  </a:lnTo>
                  <a:lnTo>
                    <a:pt x="1081671" y="1367650"/>
                  </a:lnTo>
                  <a:lnTo>
                    <a:pt x="1128483" y="1356690"/>
                  </a:lnTo>
                  <a:lnTo>
                    <a:pt x="1173797" y="1342517"/>
                  </a:lnTo>
                  <a:lnTo>
                    <a:pt x="1217510" y="1325257"/>
                  </a:lnTo>
                  <a:lnTo>
                    <a:pt x="1259497" y="1305064"/>
                  </a:lnTo>
                  <a:lnTo>
                    <a:pt x="1299667" y="1282077"/>
                  </a:lnTo>
                  <a:lnTo>
                    <a:pt x="1337894" y="1256436"/>
                  </a:lnTo>
                  <a:lnTo>
                    <a:pt x="1374089" y="1228280"/>
                  </a:lnTo>
                  <a:lnTo>
                    <a:pt x="1408112" y="1197749"/>
                  </a:lnTo>
                  <a:lnTo>
                    <a:pt x="1439875" y="1164971"/>
                  </a:lnTo>
                  <a:lnTo>
                    <a:pt x="1469263" y="1130109"/>
                  </a:lnTo>
                  <a:lnTo>
                    <a:pt x="1496161" y="1093292"/>
                  </a:lnTo>
                  <a:lnTo>
                    <a:pt x="1520456" y="1054671"/>
                  </a:lnTo>
                  <a:lnTo>
                    <a:pt x="1542059" y="1014361"/>
                  </a:lnTo>
                  <a:lnTo>
                    <a:pt x="1560830" y="972540"/>
                  </a:lnTo>
                  <a:lnTo>
                    <a:pt x="1576679" y="929309"/>
                  </a:lnTo>
                  <a:lnTo>
                    <a:pt x="1589481" y="884834"/>
                  </a:lnTo>
                  <a:lnTo>
                    <a:pt x="1599133" y="839254"/>
                  </a:lnTo>
                  <a:lnTo>
                    <a:pt x="1605534" y="792695"/>
                  </a:lnTo>
                  <a:lnTo>
                    <a:pt x="1608556" y="745312"/>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4" name="Google Shape;384;p32"/>
            <p:cNvSpPr/>
            <p:nvPr/>
          </p:nvSpPr>
          <p:spPr>
            <a:xfrm>
              <a:off x="8339089" y="1587071"/>
              <a:ext cx="960120" cy="960119"/>
            </a:xfrm>
            <a:custGeom>
              <a:avLst/>
              <a:gdLst/>
              <a:ahLst/>
              <a:cxnLst/>
              <a:rect l="l" t="t" r="r" b="b"/>
              <a:pathLst>
                <a:path w="960120" h="960119" extrusionOk="0">
                  <a:moveTo>
                    <a:pt x="471644" y="0"/>
                  </a:moveTo>
                  <a:lnTo>
                    <a:pt x="422622" y="3401"/>
                  </a:lnTo>
                  <a:lnTo>
                    <a:pt x="374193" y="11723"/>
                  </a:lnTo>
                  <a:lnTo>
                    <a:pt x="327744" y="24637"/>
                  </a:lnTo>
                  <a:lnTo>
                    <a:pt x="283487" y="41875"/>
                  </a:lnTo>
                  <a:lnTo>
                    <a:pt x="241631" y="63168"/>
                  </a:lnTo>
                  <a:lnTo>
                    <a:pt x="202389" y="88247"/>
                  </a:lnTo>
                  <a:lnTo>
                    <a:pt x="165969" y="116844"/>
                  </a:lnTo>
                  <a:lnTo>
                    <a:pt x="132583" y="148692"/>
                  </a:lnTo>
                  <a:lnTo>
                    <a:pt x="102442" y="183521"/>
                  </a:lnTo>
                  <a:lnTo>
                    <a:pt x="75756" y="221064"/>
                  </a:lnTo>
                  <a:lnTo>
                    <a:pt x="52736" y="261051"/>
                  </a:lnTo>
                  <a:lnTo>
                    <a:pt x="33593" y="303215"/>
                  </a:lnTo>
                  <a:lnTo>
                    <a:pt x="18537" y="347287"/>
                  </a:lnTo>
                  <a:lnTo>
                    <a:pt x="7779" y="392999"/>
                  </a:lnTo>
                  <a:lnTo>
                    <a:pt x="1530" y="440083"/>
                  </a:lnTo>
                  <a:lnTo>
                    <a:pt x="0" y="488269"/>
                  </a:lnTo>
                  <a:lnTo>
                    <a:pt x="3399" y="537291"/>
                  </a:lnTo>
                  <a:lnTo>
                    <a:pt x="11722" y="585720"/>
                  </a:lnTo>
                  <a:lnTo>
                    <a:pt x="24636" y="632169"/>
                  </a:lnTo>
                  <a:lnTo>
                    <a:pt x="41873" y="676427"/>
                  </a:lnTo>
                  <a:lnTo>
                    <a:pt x="63166" y="718283"/>
                  </a:lnTo>
                  <a:lnTo>
                    <a:pt x="88245" y="757526"/>
                  </a:lnTo>
                  <a:lnTo>
                    <a:pt x="116843" y="793947"/>
                  </a:lnTo>
                  <a:lnTo>
                    <a:pt x="148690" y="827333"/>
                  </a:lnTo>
                  <a:lnTo>
                    <a:pt x="183519" y="857475"/>
                  </a:lnTo>
                  <a:lnTo>
                    <a:pt x="221062" y="884161"/>
                  </a:lnTo>
                  <a:lnTo>
                    <a:pt x="261049" y="907181"/>
                  </a:lnTo>
                  <a:lnTo>
                    <a:pt x="303213" y="926324"/>
                  </a:lnTo>
                  <a:lnTo>
                    <a:pt x="347285" y="941380"/>
                  </a:lnTo>
                  <a:lnTo>
                    <a:pt x="392997" y="952138"/>
                  </a:lnTo>
                  <a:lnTo>
                    <a:pt x="440081" y="958386"/>
                  </a:lnTo>
                  <a:lnTo>
                    <a:pt x="488267" y="959915"/>
                  </a:lnTo>
                  <a:lnTo>
                    <a:pt x="537289" y="956513"/>
                  </a:lnTo>
                  <a:lnTo>
                    <a:pt x="585716" y="948191"/>
                  </a:lnTo>
                  <a:lnTo>
                    <a:pt x="632164" y="935277"/>
                  </a:lnTo>
                  <a:lnTo>
                    <a:pt x="676420" y="918039"/>
                  </a:lnTo>
                  <a:lnTo>
                    <a:pt x="718275" y="896747"/>
                  </a:lnTo>
                  <a:lnTo>
                    <a:pt x="757518" y="871668"/>
                  </a:lnTo>
                  <a:lnTo>
                    <a:pt x="793937" y="843070"/>
                  </a:lnTo>
                  <a:lnTo>
                    <a:pt x="827323" y="811222"/>
                  </a:lnTo>
                  <a:lnTo>
                    <a:pt x="857465" y="776393"/>
                  </a:lnTo>
                  <a:lnTo>
                    <a:pt x="884151" y="738851"/>
                  </a:lnTo>
                  <a:lnTo>
                    <a:pt x="907172" y="698863"/>
                  </a:lnTo>
                  <a:lnTo>
                    <a:pt x="926316" y="656699"/>
                  </a:lnTo>
                  <a:lnTo>
                    <a:pt x="941372" y="612627"/>
                  </a:lnTo>
                  <a:lnTo>
                    <a:pt x="952131" y="566915"/>
                  </a:lnTo>
                  <a:lnTo>
                    <a:pt x="958381" y="519832"/>
                  </a:lnTo>
                  <a:lnTo>
                    <a:pt x="959911" y="471645"/>
                  </a:lnTo>
                  <a:lnTo>
                    <a:pt x="956512" y="422624"/>
                  </a:lnTo>
                  <a:lnTo>
                    <a:pt x="948189" y="374195"/>
                  </a:lnTo>
                  <a:lnTo>
                    <a:pt x="935275" y="327746"/>
                  </a:lnTo>
                  <a:lnTo>
                    <a:pt x="918038" y="283488"/>
                  </a:lnTo>
                  <a:lnTo>
                    <a:pt x="896745" y="241632"/>
                  </a:lnTo>
                  <a:lnTo>
                    <a:pt x="871666" y="202388"/>
                  </a:lnTo>
                  <a:lnTo>
                    <a:pt x="843068" y="165968"/>
                  </a:lnTo>
                  <a:lnTo>
                    <a:pt x="811221" y="132582"/>
                  </a:lnTo>
                  <a:lnTo>
                    <a:pt x="776391" y="102440"/>
                  </a:lnTo>
                  <a:lnTo>
                    <a:pt x="738849" y="75754"/>
                  </a:lnTo>
                  <a:lnTo>
                    <a:pt x="698862" y="52734"/>
                  </a:lnTo>
                  <a:lnTo>
                    <a:pt x="656698" y="33590"/>
                  </a:lnTo>
                  <a:lnTo>
                    <a:pt x="612626" y="18534"/>
                  </a:lnTo>
                  <a:lnTo>
                    <a:pt x="566914" y="7777"/>
                  </a:lnTo>
                  <a:lnTo>
                    <a:pt x="519830" y="1528"/>
                  </a:lnTo>
                  <a:lnTo>
                    <a:pt x="4716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5" name="Google Shape;385;p32"/>
            <p:cNvSpPr/>
            <p:nvPr/>
          </p:nvSpPr>
          <p:spPr>
            <a:xfrm>
              <a:off x="8499842" y="1747828"/>
              <a:ext cx="638809" cy="638810"/>
            </a:xfrm>
            <a:custGeom>
              <a:avLst/>
              <a:gdLst/>
              <a:ahLst/>
              <a:cxnLst/>
              <a:rect l="l" t="t" r="r" b="b"/>
              <a:pathLst>
                <a:path w="638809" h="638810" extrusionOk="0">
                  <a:moveTo>
                    <a:pt x="328320" y="0"/>
                  </a:moveTo>
                  <a:lnTo>
                    <a:pt x="281060" y="2199"/>
                  </a:lnTo>
                  <a:lnTo>
                    <a:pt x="234630" y="11271"/>
                  </a:lnTo>
                  <a:lnTo>
                    <a:pt x="191121" y="26634"/>
                  </a:lnTo>
                  <a:lnTo>
                    <a:pt x="150965" y="47738"/>
                  </a:lnTo>
                  <a:lnTo>
                    <a:pt x="114594" y="74035"/>
                  </a:lnTo>
                  <a:lnTo>
                    <a:pt x="82439" y="104974"/>
                  </a:lnTo>
                  <a:lnTo>
                    <a:pt x="54931" y="140007"/>
                  </a:lnTo>
                  <a:lnTo>
                    <a:pt x="32501" y="178584"/>
                  </a:lnTo>
                  <a:lnTo>
                    <a:pt x="15582" y="220155"/>
                  </a:lnTo>
                  <a:lnTo>
                    <a:pt x="4604" y="264171"/>
                  </a:lnTo>
                  <a:lnTo>
                    <a:pt x="0" y="310083"/>
                  </a:lnTo>
                  <a:lnTo>
                    <a:pt x="2199" y="357340"/>
                  </a:lnTo>
                  <a:lnTo>
                    <a:pt x="11273" y="403770"/>
                  </a:lnTo>
                  <a:lnTo>
                    <a:pt x="26636" y="447279"/>
                  </a:lnTo>
                  <a:lnTo>
                    <a:pt x="47741" y="487435"/>
                  </a:lnTo>
                  <a:lnTo>
                    <a:pt x="74037" y="523806"/>
                  </a:lnTo>
                  <a:lnTo>
                    <a:pt x="104975" y="555962"/>
                  </a:lnTo>
                  <a:lnTo>
                    <a:pt x="140007" y="583471"/>
                  </a:lnTo>
                  <a:lnTo>
                    <a:pt x="178582" y="605901"/>
                  </a:lnTo>
                  <a:lnTo>
                    <a:pt x="220152" y="622822"/>
                  </a:lnTo>
                  <a:lnTo>
                    <a:pt x="264168" y="633801"/>
                  </a:lnTo>
                  <a:lnTo>
                    <a:pt x="310081" y="638408"/>
                  </a:lnTo>
                  <a:lnTo>
                    <a:pt x="357340" y="636211"/>
                  </a:lnTo>
                  <a:lnTo>
                    <a:pt x="403770" y="627137"/>
                  </a:lnTo>
                  <a:lnTo>
                    <a:pt x="447279" y="611773"/>
                  </a:lnTo>
                  <a:lnTo>
                    <a:pt x="487435" y="590668"/>
                  </a:lnTo>
                  <a:lnTo>
                    <a:pt x="523806" y="564370"/>
                  </a:lnTo>
                  <a:lnTo>
                    <a:pt x="555961" y="533431"/>
                  </a:lnTo>
                  <a:lnTo>
                    <a:pt x="583469" y="498398"/>
                  </a:lnTo>
                  <a:lnTo>
                    <a:pt x="605899" y="459821"/>
                  </a:lnTo>
                  <a:lnTo>
                    <a:pt x="622818" y="418249"/>
                  </a:lnTo>
                  <a:lnTo>
                    <a:pt x="633796" y="374233"/>
                  </a:lnTo>
                  <a:lnTo>
                    <a:pt x="638400" y="328320"/>
                  </a:lnTo>
                  <a:lnTo>
                    <a:pt x="636201" y="281060"/>
                  </a:lnTo>
                  <a:lnTo>
                    <a:pt x="627129" y="234630"/>
                  </a:lnTo>
                  <a:lnTo>
                    <a:pt x="611767" y="191121"/>
                  </a:lnTo>
                  <a:lnTo>
                    <a:pt x="590664" y="150965"/>
                  </a:lnTo>
                  <a:lnTo>
                    <a:pt x="564368" y="114594"/>
                  </a:lnTo>
                  <a:lnTo>
                    <a:pt x="533429" y="82439"/>
                  </a:lnTo>
                  <a:lnTo>
                    <a:pt x="498397" y="54931"/>
                  </a:lnTo>
                  <a:lnTo>
                    <a:pt x="459820" y="32501"/>
                  </a:lnTo>
                  <a:lnTo>
                    <a:pt x="418249" y="15582"/>
                  </a:lnTo>
                  <a:lnTo>
                    <a:pt x="374232" y="4604"/>
                  </a:lnTo>
                  <a:lnTo>
                    <a:pt x="328320"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6" name="Google Shape;386;p32"/>
            <p:cNvSpPr/>
            <p:nvPr/>
          </p:nvSpPr>
          <p:spPr>
            <a:xfrm>
              <a:off x="7867469" y="1587858"/>
              <a:ext cx="334645" cy="537844"/>
            </a:xfrm>
            <a:custGeom>
              <a:avLst/>
              <a:gdLst/>
              <a:ahLst/>
              <a:cxnLst/>
              <a:rect l="l" t="t" r="r" b="b"/>
              <a:pathLst>
                <a:path w="334645" h="537844" extrusionOk="0">
                  <a:moveTo>
                    <a:pt x="273530" y="0"/>
                  </a:moveTo>
                  <a:lnTo>
                    <a:pt x="0" y="32899"/>
                  </a:lnTo>
                  <a:lnTo>
                    <a:pt x="60668" y="537219"/>
                  </a:lnTo>
                  <a:lnTo>
                    <a:pt x="334199" y="504309"/>
                  </a:lnTo>
                  <a:lnTo>
                    <a:pt x="273530" y="0"/>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87" name="Google Shape;387;p3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89264" y="2171183"/>
              <a:ext cx="178036" cy="178036"/>
            </a:xfrm>
            <a:prstGeom prst="rect">
              <a:avLst/>
            </a:prstGeom>
            <a:noFill/>
            <a:ln>
              <a:noFill/>
            </a:ln>
          </p:spPr>
        </p:pic>
      </p:grpSp>
      <p:pic>
        <p:nvPicPr>
          <p:cNvPr id="388" name="Google Shape;388;p3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rot="644474">
            <a:off x="15385009" y="2131144"/>
            <a:ext cx="3262387" cy="2096483"/>
          </a:xfrm>
          <a:prstGeom prst="rect">
            <a:avLst/>
          </a:prstGeom>
          <a:noFill/>
          <a:ln>
            <a:noFill/>
          </a:ln>
        </p:spPr>
      </p:pic>
      <p:sp>
        <p:nvSpPr>
          <p:cNvPr id="389" name="Google Shape;389;p32"/>
          <p:cNvSpPr txBox="1"/>
          <p:nvPr/>
        </p:nvSpPr>
        <p:spPr>
          <a:xfrm>
            <a:off x="13197363" y="9623475"/>
            <a:ext cx="4502400" cy="263700"/>
          </a:xfrm>
          <a:prstGeom prst="rect">
            <a:avLst/>
          </a:prstGeom>
          <a:noFill/>
          <a:ln>
            <a:noFill/>
          </a:ln>
        </p:spPr>
        <p:txBody>
          <a:bodyPr spcFirstLastPara="1" wrap="square" lIns="0" tIns="17125" rIns="0" bIns="0" anchor="t" anchorCtr="0">
            <a:spAutoFit/>
          </a:bodyPr>
          <a:lstStyle/>
          <a:p>
            <a:pPr marL="12700" marR="0" lvl="0" indent="0" algn="r" rtl="0">
              <a:lnSpc>
                <a:spcPct val="100000"/>
              </a:lnSpc>
              <a:spcBef>
                <a:spcPts val="0"/>
              </a:spcBef>
              <a:spcAft>
                <a:spcPts val="0"/>
              </a:spcAft>
              <a:buNone/>
            </a:pPr>
            <a:r>
              <a:rPr lang="en-GB" sz="1600" b="1">
                <a:solidFill>
                  <a:schemeClr val="lt1"/>
                </a:solidFill>
              </a:rPr>
              <a:t>Source: </a:t>
            </a:r>
            <a:r>
              <a:rPr lang="en-GB" sz="1600">
                <a:solidFill>
                  <a:schemeClr val="lt1"/>
                </a:solidFill>
              </a:rPr>
              <a:t>mikiell via Getty Imagess</a:t>
            </a:r>
            <a:endParaRPr sz="1600" b="1">
              <a:solidFill>
                <a:schemeClr val="lt1"/>
              </a:solidFill>
            </a:endParaRPr>
          </a:p>
        </p:txBody>
      </p:sp>
      <p:sp>
        <p:nvSpPr>
          <p:cNvPr id="390" name="Google Shape;390;p32"/>
          <p:cNvSpPr/>
          <p:nvPr/>
        </p:nvSpPr>
        <p:spPr>
          <a:xfrm>
            <a:off x="2168950" y="6687375"/>
            <a:ext cx="4136400" cy="2936100"/>
          </a:xfrm>
          <a:prstGeom prst="rect">
            <a:avLst/>
          </a:prstGeom>
          <a:solidFill>
            <a:srgbClr val="351C75"/>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1" name="Google Shape;391;p32"/>
          <p:cNvSpPr txBox="1"/>
          <p:nvPr/>
        </p:nvSpPr>
        <p:spPr>
          <a:xfrm>
            <a:off x="2429050" y="7106950"/>
            <a:ext cx="3616200" cy="2099100"/>
          </a:xfrm>
          <a:prstGeom prst="rect">
            <a:avLst/>
          </a:prstGeom>
          <a:noFill/>
          <a:ln>
            <a:noFill/>
          </a:ln>
        </p:spPr>
        <p:txBody>
          <a:bodyPr spcFirstLastPara="1" wrap="square" lIns="0" tIns="12050" rIns="0" bIns="0" anchor="t" anchorCtr="0">
            <a:spAutoFit/>
          </a:bodyPr>
          <a:lstStyle/>
          <a:p>
            <a:pPr marL="0" marR="0" lvl="0" indent="0" algn="ctr" rtl="0">
              <a:lnSpc>
                <a:spcPct val="101000"/>
              </a:lnSpc>
              <a:spcBef>
                <a:spcPts val="0"/>
              </a:spcBef>
              <a:spcAft>
                <a:spcPts val="0"/>
              </a:spcAft>
              <a:buNone/>
            </a:pPr>
            <a:r>
              <a:rPr lang="en-GB" sz="3900" b="1">
                <a:solidFill>
                  <a:schemeClr val="lt1"/>
                </a:solidFill>
                <a:latin typeface="Arial Rounded"/>
                <a:ea typeface="Arial Rounded"/>
                <a:cs typeface="Arial Rounded"/>
                <a:sym typeface="Arial Rounded"/>
              </a:rPr>
              <a:t>Answer:</a:t>
            </a:r>
            <a:endParaRPr sz="3900" b="1">
              <a:solidFill>
                <a:schemeClr val="lt1"/>
              </a:solidFill>
              <a:latin typeface="Arial Rounded"/>
              <a:ea typeface="Arial Rounded"/>
              <a:cs typeface="Arial Rounded"/>
              <a:sym typeface="Arial Rounded"/>
            </a:endParaRPr>
          </a:p>
          <a:p>
            <a:pPr marL="0" marR="0" lvl="0" indent="0" algn="ctr" rtl="0">
              <a:lnSpc>
                <a:spcPct val="101000"/>
              </a:lnSpc>
              <a:spcBef>
                <a:spcPts val="0"/>
              </a:spcBef>
              <a:spcAft>
                <a:spcPts val="0"/>
              </a:spcAft>
              <a:buNone/>
            </a:pPr>
            <a:endParaRPr sz="2000" b="1">
              <a:solidFill>
                <a:schemeClr val="lt1"/>
              </a:solidFill>
              <a:latin typeface="Arial Rounded"/>
              <a:ea typeface="Arial Rounded"/>
              <a:cs typeface="Arial Rounded"/>
              <a:sym typeface="Arial Rounded"/>
            </a:endParaRPr>
          </a:p>
          <a:p>
            <a:pPr marL="0" marR="0" lvl="0" indent="0" algn="ctr" rtl="0">
              <a:lnSpc>
                <a:spcPct val="101000"/>
              </a:lnSpc>
              <a:spcBef>
                <a:spcPts val="0"/>
              </a:spcBef>
              <a:spcAft>
                <a:spcPts val="0"/>
              </a:spcAft>
              <a:buNone/>
            </a:pPr>
            <a:r>
              <a:rPr lang="en-GB" sz="7600" b="1">
                <a:solidFill>
                  <a:schemeClr val="lt1"/>
                </a:solidFill>
                <a:latin typeface="Arial Rounded"/>
                <a:ea typeface="Arial Rounded"/>
                <a:cs typeface="Arial Rounded"/>
                <a:sym typeface="Arial Rounded"/>
              </a:rPr>
              <a:t>50!</a:t>
            </a:r>
            <a:endParaRPr sz="7600" b="1">
              <a:solidFill>
                <a:schemeClr val="lt1"/>
              </a:solidFill>
              <a:latin typeface="Arial Rounded"/>
              <a:ea typeface="Arial Rounded"/>
              <a:cs typeface="Arial Rounded"/>
              <a:sym typeface="Arial Round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sp>
        <p:nvSpPr>
          <p:cNvPr id="396" name="Google Shape;396;p33"/>
          <p:cNvSpPr/>
          <p:nvPr/>
        </p:nvSpPr>
        <p:spPr>
          <a:xfrm>
            <a:off x="0" y="0"/>
            <a:ext cx="20104100" cy="11308715"/>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1B498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97" name="Google Shape;397;p33"/>
          <p:cNvPicPr preferRelativeResize="0"/>
          <p:nvPr/>
        </p:nvPicPr>
        <p:blipFill rotWithShape="1">
          <a:blip r:embed="rId3">
            <a:alphaModFix/>
          </a:blip>
          <a:srcRect/>
          <a:stretch/>
        </p:blipFill>
        <p:spPr>
          <a:xfrm>
            <a:off x="0" y="794"/>
            <a:ext cx="20104100" cy="11308556"/>
          </a:xfrm>
          <a:prstGeom prst="rect">
            <a:avLst/>
          </a:prstGeom>
          <a:noFill/>
          <a:ln>
            <a:noFill/>
          </a:ln>
        </p:spPr>
      </p:pic>
      <p:pic>
        <p:nvPicPr>
          <p:cNvPr id="398" name="Google Shape;398;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7625" y="1295925"/>
            <a:ext cx="8154426" cy="8143439"/>
          </a:xfrm>
          <a:prstGeom prst="rect">
            <a:avLst/>
          </a:prstGeom>
          <a:noFill/>
          <a:ln>
            <a:noFill/>
          </a:ln>
        </p:spPr>
      </p:pic>
      <p:sp>
        <p:nvSpPr>
          <p:cNvPr id="400" name="Google Shape;400;p33"/>
          <p:cNvSpPr/>
          <p:nvPr/>
        </p:nvSpPr>
        <p:spPr>
          <a:xfrm>
            <a:off x="5474725" y="3116500"/>
            <a:ext cx="12753600" cy="22638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01" name="Google Shape;401;p33"/>
          <p:cNvSpPr txBox="1"/>
          <p:nvPr/>
        </p:nvSpPr>
        <p:spPr>
          <a:xfrm>
            <a:off x="5728525" y="3358925"/>
            <a:ext cx="12246000" cy="174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900">
                <a:solidFill>
                  <a:schemeClr val="dk1"/>
                </a:solidFill>
                <a:latin typeface="Arial Rounded"/>
                <a:ea typeface="Arial Rounded"/>
                <a:cs typeface="Arial Rounded"/>
                <a:sym typeface="Arial Rounded"/>
              </a:rPr>
              <a:t>In January, we’ll be launching our brand new "Hot &amp; Cold Adventure", where children will explore the hottest and coldest places on Earth, embarking on exciting journeys to the Amazon Rainforest and Antarctica!</a:t>
            </a:r>
            <a:endParaRPr sz="2400">
              <a:solidFill>
                <a:schemeClr val="dk1"/>
              </a:solidFill>
              <a:latin typeface="Arial Rounded"/>
              <a:ea typeface="Arial Rounded"/>
              <a:cs typeface="Arial Rounded"/>
              <a:sym typeface="Arial Rounded"/>
            </a:endParaRPr>
          </a:p>
          <a:p>
            <a:pPr marL="0" lvl="0" indent="0" algn="ctr" rtl="0">
              <a:spcBef>
                <a:spcPts val="0"/>
              </a:spcBef>
              <a:spcAft>
                <a:spcPts val="0"/>
              </a:spcAft>
              <a:buClr>
                <a:schemeClr val="dk1"/>
              </a:buClr>
              <a:buSzPts val="1100"/>
              <a:buFont typeface="Arial"/>
              <a:buNone/>
            </a:pPr>
            <a:endParaRPr sz="2400">
              <a:solidFill>
                <a:schemeClr val="dk1"/>
              </a:solidFill>
              <a:latin typeface="Arial Rounded"/>
              <a:ea typeface="Arial Rounded"/>
              <a:cs typeface="Arial Rounded"/>
              <a:sym typeface="Arial Rounded"/>
            </a:endParaRPr>
          </a:p>
          <a:p>
            <a:pPr marL="0" lvl="0" indent="0" algn="ctr" rtl="0">
              <a:spcBef>
                <a:spcPts val="0"/>
              </a:spcBef>
              <a:spcAft>
                <a:spcPts val="0"/>
              </a:spcAft>
              <a:buNone/>
            </a:pPr>
            <a:endParaRPr sz="2000">
              <a:solidFill>
                <a:schemeClr val="dk1"/>
              </a:solidFill>
              <a:latin typeface="Arial Rounded"/>
              <a:ea typeface="Arial Rounded"/>
              <a:cs typeface="Arial Rounded"/>
              <a:sym typeface="Arial Rounded"/>
            </a:endParaRPr>
          </a:p>
        </p:txBody>
      </p:sp>
      <p:sp>
        <p:nvSpPr>
          <p:cNvPr id="402" name="Google Shape;402;p33"/>
          <p:cNvSpPr/>
          <p:nvPr/>
        </p:nvSpPr>
        <p:spPr>
          <a:xfrm>
            <a:off x="7692625" y="623750"/>
            <a:ext cx="8317800" cy="18624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3" name="Google Shape;403;p33"/>
          <p:cNvSpPr txBox="1"/>
          <p:nvPr/>
        </p:nvSpPr>
        <p:spPr>
          <a:xfrm>
            <a:off x="8289776" y="1056350"/>
            <a:ext cx="7123500" cy="997200"/>
          </a:xfrm>
          <a:prstGeom prst="rect">
            <a:avLst/>
          </a:prstGeom>
          <a:noFill/>
          <a:ln>
            <a:noFill/>
          </a:ln>
        </p:spPr>
        <p:txBody>
          <a:bodyPr spcFirstLastPara="1" wrap="square" lIns="0" tIns="12050" rIns="0" bIns="0" anchor="t" anchorCtr="0">
            <a:spAutoFit/>
          </a:bodyPr>
          <a:lstStyle/>
          <a:p>
            <a:pPr marL="0" lvl="0" indent="0" algn="ctr" rtl="0">
              <a:spcBef>
                <a:spcPts val="0"/>
              </a:spcBef>
              <a:spcAft>
                <a:spcPts val="0"/>
              </a:spcAft>
              <a:buSzPts val="1100"/>
              <a:buNone/>
            </a:pPr>
            <a:r>
              <a:rPr lang="en-GB" sz="3200">
                <a:solidFill>
                  <a:schemeClr val="dk1"/>
                </a:solidFill>
                <a:latin typeface="Arial Rounded"/>
                <a:ea typeface="Arial Rounded"/>
                <a:cs typeface="Arial Rounded"/>
                <a:sym typeface="Arial Rounded"/>
              </a:rPr>
              <a:t>Discover the world’s geography from your classroom…</a:t>
            </a:r>
            <a:endParaRPr sz="3200" b="1">
              <a:solidFill>
                <a:schemeClr val="dk1"/>
              </a:solidFill>
              <a:latin typeface="Arial Rounded"/>
              <a:ea typeface="Arial Rounded"/>
              <a:cs typeface="Arial Rounded"/>
              <a:sym typeface="Arial Rounded"/>
            </a:endParaRPr>
          </a:p>
        </p:txBody>
      </p:sp>
      <p:cxnSp>
        <p:nvCxnSpPr>
          <p:cNvPr id="404" name="Google Shape;404;p33"/>
          <p:cNvCxnSpPr/>
          <p:nvPr/>
        </p:nvCxnSpPr>
        <p:spPr>
          <a:xfrm>
            <a:off x="12018775" y="2461038"/>
            <a:ext cx="0" cy="621300"/>
          </a:xfrm>
          <a:prstGeom prst="straightConnector1">
            <a:avLst/>
          </a:prstGeom>
          <a:noFill/>
          <a:ln w="76200" cap="flat" cmpd="sng">
            <a:solidFill>
              <a:schemeClr val="lt1"/>
            </a:solidFill>
            <a:prstDash val="solid"/>
            <a:round/>
            <a:headEnd type="none" w="med" len="med"/>
            <a:tailEnd type="triangle" w="med" len="med"/>
          </a:ln>
        </p:spPr>
      </p:cxnSp>
      <p:pic>
        <p:nvPicPr>
          <p:cNvPr id="405" name="Google Shape;405;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1400750">
            <a:off x="15097724" y="1593424"/>
            <a:ext cx="3125526" cy="2008505"/>
          </a:xfrm>
          <a:prstGeom prst="rect">
            <a:avLst/>
          </a:prstGeom>
          <a:noFill/>
          <a:ln>
            <a:noFill/>
          </a:ln>
        </p:spPr>
      </p:pic>
      <p:cxnSp>
        <p:nvCxnSpPr>
          <p:cNvPr id="406" name="Google Shape;406;p33"/>
          <p:cNvCxnSpPr/>
          <p:nvPr/>
        </p:nvCxnSpPr>
        <p:spPr>
          <a:xfrm>
            <a:off x="8916350" y="5300963"/>
            <a:ext cx="0" cy="621300"/>
          </a:xfrm>
          <a:prstGeom prst="straightConnector1">
            <a:avLst/>
          </a:prstGeom>
          <a:noFill/>
          <a:ln w="76200" cap="flat" cmpd="sng">
            <a:solidFill>
              <a:schemeClr val="lt1"/>
            </a:solidFill>
            <a:prstDash val="solid"/>
            <a:round/>
            <a:headEnd type="none" w="med" len="med"/>
            <a:tailEnd type="triangle" w="med" len="med"/>
          </a:ln>
        </p:spPr>
      </p:cxnSp>
      <p:sp>
        <p:nvSpPr>
          <p:cNvPr id="407" name="Google Shape;407;p33"/>
          <p:cNvSpPr/>
          <p:nvPr/>
        </p:nvSpPr>
        <p:spPr>
          <a:xfrm>
            <a:off x="404300" y="10173700"/>
            <a:ext cx="5662500" cy="815700"/>
          </a:xfrm>
          <a:prstGeom prst="rect">
            <a:avLst/>
          </a:prstGeom>
          <a:solidFill>
            <a:srgbClr val="ED6409"/>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Rounded"/>
                <a:ea typeface="Arial Rounded"/>
                <a:cs typeface="Arial Rounded"/>
                <a:sym typeface="Arial Rounded"/>
              </a:rPr>
              <a:t>www.oddizzi.com</a:t>
            </a:r>
            <a:endParaRPr sz="3200" b="1">
              <a:solidFill>
                <a:schemeClr val="lt1"/>
              </a:solidFill>
              <a:latin typeface="Arial Rounded"/>
              <a:ea typeface="Arial Rounded"/>
              <a:cs typeface="Arial Rounded"/>
              <a:sym typeface="Arial Rounded"/>
            </a:endParaRPr>
          </a:p>
        </p:txBody>
      </p:sp>
      <p:pic>
        <p:nvPicPr>
          <p:cNvPr id="408" name="Google Shape;408;p3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178600" y="6043325"/>
            <a:ext cx="5932700" cy="3618850"/>
          </a:xfrm>
          <a:prstGeom prst="rect">
            <a:avLst/>
          </a:prstGeom>
          <a:noFill/>
          <a:ln w="114300" cap="flat" cmpd="sng">
            <a:solidFill>
              <a:schemeClr val="lt1"/>
            </a:solidFill>
            <a:prstDash val="solid"/>
            <a:round/>
            <a:headEnd type="none" w="sm" len="sm"/>
            <a:tailEnd type="none" w="sm" len="sm"/>
          </a:ln>
        </p:spPr>
      </p:pic>
      <p:cxnSp>
        <p:nvCxnSpPr>
          <p:cNvPr id="409" name="Google Shape;409;p33"/>
          <p:cNvCxnSpPr/>
          <p:nvPr/>
        </p:nvCxnSpPr>
        <p:spPr>
          <a:xfrm>
            <a:off x="15413275" y="5363050"/>
            <a:ext cx="0" cy="621300"/>
          </a:xfrm>
          <a:prstGeom prst="straightConnector1">
            <a:avLst/>
          </a:prstGeom>
          <a:noFill/>
          <a:ln w="76200" cap="flat" cmpd="sng">
            <a:solidFill>
              <a:schemeClr val="lt1"/>
            </a:solidFill>
            <a:prstDash val="solid"/>
            <a:round/>
            <a:headEnd type="none" w="med" len="med"/>
            <a:tailEnd type="triangle" w="med" len="med"/>
          </a:ln>
        </p:spPr>
      </p:cxnSp>
      <p:pic>
        <p:nvPicPr>
          <p:cNvPr id="410" name="Google Shape;410;p33"/>
          <p:cNvPicPr preferRelativeResize="0"/>
          <p:nvPr/>
        </p:nvPicPr>
        <p:blipFill>
          <a:blip r:embed="rId7">
            <a:alphaModFix/>
          </a:blip>
          <a:stretch>
            <a:fillRect/>
          </a:stretch>
        </p:blipFill>
        <p:spPr>
          <a:xfrm>
            <a:off x="12546475" y="6010650"/>
            <a:ext cx="5662500" cy="3732523"/>
          </a:xfrm>
          <a:prstGeom prst="rect">
            <a:avLst/>
          </a:prstGeom>
          <a:noFill/>
          <a:ln>
            <a:noFill/>
          </a:ln>
        </p:spPr>
      </p:pic>
      <p:sp>
        <p:nvSpPr>
          <p:cNvPr id="411" name="Google Shape;411;p33"/>
          <p:cNvSpPr txBox="1"/>
          <p:nvPr/>
        </p:nvSpPr>
        <p:spPr>
          <a:xfrm>
            <a:off x="12546475" y="6010650"/>
            <a:ext cx="5662500" cy="3727800"/>
          </a:xfrm>
          <a:prstGeom prst="rect">
            <a:avLst/>
          </a:prstGeom>
          <a:no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pic>
        <p:nvPicPr>
          <p:cNvPr id="2" name="Google Shape;322;p18">
            <a:extLst>
              <a:ext uri="{FF2B5EF4-FFF2-40B4-BE49-F238E27FC236}">
                <a16:creationId xmlns:a16="http://schemas.microsoft.com/office/drawing/2014/main" id="{08C4E436-2EE7-6449-4ED7-411BE88ACC6D}"/>
              </a:ext>
            </a:extLst>
          </p:cNvPr>
          <p:cNvPicPr preferRelativeResize="0"/>
          <p:nvPr/>
        </p:nvPicPr>
        <p:blipFill rotWithShape="1">
          <a:blip r:embed="rId8">
            <a:alphaModFix/>
          </a:blip>
          <a:srcRect/>
          <a:stretch/>
        </p:blipFill>
        <p:spPr>
          <a:xfrm>
            <a:off x="-507493" y="3358925"/>
            <a:ext cx="6719600" cy="69168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p:nvPr/>
        </p:nvSpPr>
        <p:spPr>
          <a:xfrm>
            <a:off x="2254535" y="7886582"/>
            <a:ext cx="7329300" cy="1828500"/>
          </a:xfrm>
          <a:prstGeom prst="rect">
            <a:avLst/>
          </a:prstGeom>
          <a:solidFill>
            <a:srgbClr val="ED6409"/>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22"/>
          <p:cNvSpPr/>
          <p:nvPr/>
        </p:nvSpPr>
        <p:spPr>
          <a:xfrm>
            <a:off x="10470884" y="2670079"/>
            <a:ext cx="7329805" cy="4889596"/>
          </a:xfrm>
          <a:prstGeom prst="roundRect">
            <a:avLst>
              <a:gd name="adj" fmla="val 592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2"/>
          <p:cNvSpPr txBox="1"/>
          <p:nvPr/>
        </p:nvSpPr>
        <p:spPr>
          <a:xfrm>
            <a:off x="11158850" y="3491650"/>
            <a:ext cx="6260100" cy="9972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None/>
            </a:pPr>
            <a:r>
              <a:rPr lang="en-GB" sz="3200" b="1">
                <a:solidFill>
                  <a:schemeClr val="dk1"/>
                </a:solidFill>
                <a:latin typeface="Arial Rounded"/>
                <a:ea typeface="Arial Rounded"/>
                <a:cs typeface="Arial Rounded"/>
                <a:sym typeface="Arial Rounded"/>
              </a:rPr>
              <a:t>But how many of you will have heard our news story...?</a:t>
            </a:r>
            <a:endParaRPr sz="3200" b="1">
              <a:solidFill>
                <a:schemeClr val="dk1"/>
              </a:solidFill>
              <a:latin typeface="Arial Rounded"/>
              <a:ea typeface="Arial Rounded"/>
              <a:cs typeface="Arial Rounded"/>
              <a:sym typeface="Arial Rounded"/>
            </a:endParaRPr>
          </a:p>
        </p:txBody>
      </p:sp>
      <p:sp>
        <p:nvSpPr>
          <p:cNvPr id="106" name="Google Shape;106;p22"/>
          <p:cNvSpPr txBox="1"/>
          <p:nvPr/>
        </p:nvSpPr>
        <p:spPr>
          <a:xfrm>
            <a:off x="2254387" y="8500825"/>
            <a:ext cx="7329600" cy="904800"/>
          </a:xfrm>
          <a:prstGeom prst="rect">
            <a:avLst/>
          </a:prstGeom>
          <a:noFill/>
          <a:ln>
            <a:noFill/>
          </a:ln>
        </p:spPr>
        <p:txBody>
          <a:bodyPr spcFirstLastPara="1" wrap="square" lIns="0" tIns="12050" rIns="0" bIns="0" anchor="t" anchorCtr="0">
            <a:spAutoFit/>
          </a:bodyPr>
          <a:lstStyle/>
          <a:p>
            <a:pPr marL="12700" marR="0" lvl="0" indent="0" algn="ctr" rtl="0">
              <a:lnSpc>
                <a:spcPct val="100000"/>
              </a:lnSpc>
              <a:spcBef>
                <a:spcPts val="0"/>
              </a:spcBef>
              <a:spcAft>
                <a:spcPts val="0"/>
              </a:spcAft>
              <a:buNone/>
            </a:pPr>
            <a:r>
              <a:rPr lang="en-GB" sz="3600" b="1">
                <a:solidFill>
                  <a:srgbClr val="FFFFFF"/>
                </a:solidFill>
                <a:latin typeface="Arial Rounded"/>
                <a:ea typeface="Arial Rounded"/>
                <a:cs typeface="Arial Rounded"/>
                <a:sym typeface="Arial Rounded"/>
              </a:rPr>
              <a:t>Flooding in England</a:t>
            </a:r>
            <a:endParaRPr sz="3600" b="1">
              <a:solidFill>
                <a:srgbClr val="FFFFFF"/>
              </a:solidFill>
              <a:latin typeface="Arial Rounded"/>
              <a:ea typeface="Arial Rounded"/>
              <a:cs typeface="Arial Rounded"/>
              <a:sym typeface="Arial Rounded"/>
            </a:endParaRPr>
          </a:p>
          <a:p>
            <a:pPr marL="12700" marR="0" lvl="0" indent="0" algn="ctr" rtl="0">
              <a:lnSpc>
                <a:spcPct val="100000"/>
              </a:lnSpc>
              <a:spcBef>
                <a:spcPts val="0"/>
              </a:spcBef>
              <a:spcAft>
                <a:spcPts val="0"/>
              </a:spcAft>
              <a:buNone/>
            </a:pPr>
            <a:r>
              <a:rPr lang="en-GB" sz="2200" i="1">
                <a:solidFill>
                  <a:srgbClr val="FFFFFF"/>
                </a:solidFill>
              </a:rPr>
              <a:t>(sourc</a:t>
            </a:r>
            <a:r>
              <a:rPr lang="en-GB" sz="2200" i="1">
                <a:solidFill>
                  <a:schemeClr val="lt1"/>
                </a:solidFill>
              </a:rPr>
              <a:t>e: </a:t>
            </a:r>
            <a:r>
              <a:rPr lang="en-GB" sz="2200">
                <a:solidFill>
                  <a:schemeClr val="lt1"/>
                </a:solidFill>
              </a:rPr>
              <a:t>Network Rail/PA)</a:t>
            </a:r>
            <a:endParaRPr sz="2200" i="1">
              <a:solidFill>
                <a:schemeClr val="lt1"/>
              </a:solidFill>
            </a:endParaRPr>
          </a:p>
        </p:txBody>
      </p:sp>
      <p:grpSp>
        <p:nvGrpSpPr>
          <p:cNvPr id="107" name="Google Shape;107;p22"/>
          <p:cNvGrpSpPr/>
          <p:nvPr/>
        </p:nvGrpSpPr>
        <p:grpSpPr>
          <a:xfrm>
            <a:off x="15482343" y="916958"/>
            <a:ext cx="3447415" cy="3312160"/>
            <a:chOff x="15482343" y="916958"/>
            <a:chExt cx="3447415" cy="3312160"/>
          </a:xfrm>
        </p:grpSpPr>
        <p:sp>
          <p:nvSpPr>
            <p:cNvPr id="108" name="Google Shape;108;p22"/>
            <p:cNvSpPr/>
            <p:nvPr/>
          </p:nvSpPr>
          <p:spPr>
            <a:xfrm>
              <a:off x="15482343" y="916958"/>
              <a:ext cx="3447415" cy="3312160"/>
            </a:xfrm>
            <a:custGeom>
              <a:avLst/>
              <a:gdLst/>
              <a:ahLst/>
              <a:cxnLst/>
              <a:rect l="l" t="t" r="r" b="b"/>
              <a:pathLst>
                <a:path w="3447415" h="3312160" extrusionOk="0">
                  <a:moveTo>
                    <a:pt x="932406" y="0"/>
                  </a:moveTo>
                  <a:lnTo>
                    <a:pt x="884253" y="1403"/>
                  </a:lnTo>
                  <a:lnTo>
                    <a:pt x="837912" y="5428"/>
                  </a:lnTo>
                  <a:lnTo>
                    <a:pt x="793361" y="11866"/>
                  </a:lnTo>
                  <a:lnTo>
                    <a:pt x="750580" y="20507"/>
                  </a:lnTo>
                  <a:lnTo>
                    <a:pt x="709548" y="31142"/>
                  </a:lnTo>
                  <a:lnTo>
                    <a:pt x="670241" y="43561"/>
                  </a:lnTo>
                  <a:lnTo>
                    <a:pt x="632641" y="57555"/>
                  </a:lnTo>
                  <a:lnTo>
                    <a:pt x="596724" y="72914"/>
                  </a:lnTo>
                  <a:lnTo>
                    <a:pt x="529858" y="106890"/>
                  </a:lnTo>
                  <a:lnTo>
                    <a:pt x="469473" y="143814"/>
                  </a:lnTo>
                  <a:lnTo>
                    <a:pt x="408925" y="193167"/>
                  </a:lnTo>
                  <a:lnTo>
                    <a:pt x="374775" y="225967"/>
                  </a:lnTo>
                  <a:lnTo>
                    <a:pt x="339662" y="260996"/>
                  </a:lnTo>
                  <a:lnTo>
                    <a:pt x="304042" y="297988"/>
                  </a:lnTo>
                  <a:lnTo>
                    <a:pt x="268369" y="336679"/>
                  </a:lnTo>
                  <a:lnTo>
                    <a:pt x="233098" y="376805"/>
                  </a:lnTo>
                  <a:lnTo>
                    <a:pt x="198685" y="418102"/>
                  </a:lnTo>
                  <a:lnTo>
                    <a:pt x="165584" y="460305"/>
                  </a:lnTo>
                  <a:lnTo>
                    <a:pt x="134251" y="503150"/>
                  </a:lnTo>
                  <a:lnTo>
                    <a:pt x="105139" y="546372"/>
                  </a:lnTo>
                  <a:lnTo>
                    <a:pt x="78704" y="589708"/>
                  </a:lnTo>
                  <a:lnTo>
                    <a:pt x="55402" y="632894"/>
                  </a:lnTo>
                  <a:lnTo>
                    <a:pt x="35687" y="675664"/>
                  </a:lnTo>
                  <a:lnTo>
                    <a:pt x="20013" y="717754"/>
                  </a:lnTo>
                  <a:lnTo>
                    <a:pt x="8837" y="758900"/>
                  </a:lnTo>
                  <a:lnTo>
                    <a:pt x="2613" y="798839"/>
                  </a:lnTo>
                  <a:lnTo>
                    <a:pt x="254" y="839904"/>
                  </a:lnTo>
                  <a:lnTo>
                    <a:pt x="0" y="863369"/>
                  </a:lnTo>
                  <a:lnTo>
                    <a:pt x="498" y="888642"/>
                  </a:lnTo>
                  <a:lnTo>
                    <a:pt x="4167" y="944177"/>
                  </a:lnTo>
                  <a:lnTo>
                    <a:pt x="12084" y="1005632"/>
                  </a:lnTo>
                  <a:lnTo>
                    <a:pt x="25073" y="1072128"/>
                  </a:lnTo>
                  <a:lnTo>
                    <a:pt x="43955" y="1142790"/>
                  </a:lnTo>
                  <a:lnTo>
                    <a:pt x="55864" y="1179408"/>
                  </a:lnTo>
                  <a:lnTo>
                    <a:pt x="69556" y="1216739"/>
                  </a:lnTo>
                  <a:lnTo>
                    <a:pt x="85132" y="1254672"/>
                  </a:lnTo>
                  <a:lnTo>
                    <a:pt x="102696" y="1293099"/>
                  </a:lnTo>
                  <a:lnTo>
                    <a:pt x="122351" y="1331909"/>
                  </a:lnTo>
                  <a:lnTo>
                    <a:pt x="144200" y="1370993"/>
                  </a:lnTo>
                  <a:lnTo>
                    <a:pt x="168346" y="1410240"/>
                  </a:lnTo>
                  <a:lnTo>
                    <a:pt x="194891" y="1449543"/>
                  </a:lnTo>
                  <a:lnTo>
                    <a:pt x="223938" y="1488790"/>
                  </a:lnTo>
                  <a:lnTo>
                    <a:pt x="255591" y="1527872"/>
                  </a:lnTo>
                  <a:lnTo>
                    <a:pt x="289952" y="1566680"/>
                  </a:lnTo>
                  <a:lnTo>
                    <a:pt x="327124" y="1605103"/>
                  </a:lnTo>
                  <a:lnTo>
                    <a:pt x="367210" y="1643033"/>
                  </a:lnTo>
                  <a:lnTo>
                    <a:pt x="410312" y="1680360"/>
                  </a:lnTo>
                  <a:lnTo>
                    <a:pt x="456535" y="1716973"/>
                  </a:lnTo>
                  <a:lnTo>
                    <a:pt x="505979" y="1752764"/>
                  </a:lnTo>
                  <a:lnTo>
                    <a:pt x="558750" y="1787622"/>
                  </a:lnTo>
                  <a:lnTo>
                    <a:pt x="614948" y="1821439"/>
                  </a:lnTo>
                  <a:lnTo>
                    <a:pt x="674678" y="1854104"/>
                  </a:lnTo>
                  <a:lnTo>
                    <a:pt x="738042" y="1885507"/>
                  </a:lnTo>
                  <a:lnTo>
                    <a:pt x="805143" y="1915540"/>
                  </a:lnTo>
                  <a:lnTo>
                    <a:pt x="876084" y="1944092"/>
                  </a:lnTo>
                  <a:lnTo>
                    <a:pt x="926714" y="1961978"/>
                  </a:lnTo>
                  <a:lnTo>
                    <a:pt x="977275" y="1977763"/>
                  </a:lnTo>
                  <a:lnTo>
                    <a:pt x="1027692" y="1991334"/>
                  </a:lnTo>
                  <a:lnTo>
                    <a:pt x="1077893" y="2002582"/>
                  </a:lnTo>
                  <a:lnTo>
                    <a:pt x="1127803" y="2011396"/>
                  </a:lnTo>
                  <a:lnTo>
                    <a:pt x="1177351" y="2017664"/>
                  </a:lnTo>
                  <a:lnTo>
                    <a:pt x="1226461" y="2021277"/>
                  </a:lnTo>
                  <a:lnTo>
                    <a:pt x="1275061" y="2022122"/>
                  </a:lnTo>
                  <a:lnTo>
                    <a:pt x="1323077" y="2020090"/>
                  </a:lnTo>
                  <a:lnTo>
                    <a:pt x="1370437" y="2015070"/>
                  </a:lnTo>
                  <a:lnTo>
                    <a:pt x="1417066" y="2006950"/>
                  </a:lnTo>
                  <a:lnTo>
                    <a:pt x="1462892" y="1995621"/>
                  </a:lnTo>
                  <a:lnTo>
                    <a:pt x="1507840" y="1980971"/>
                  </a:lnTo>
                  <a:lnTo>
                    <a:pt x="1551838" y="1962889"/>
                  </a:lnTo>
                  <a:lnTo>
                    <a:pt x="1594812" y="1941265"/>
                  </a:lnTo>
                  <a:lnTo>
                    <a:pt x="1636689" y="1915988"/>
                  </a:lnTo>
                  <a:lnTo>
                    <a:pt x="2036371" y="2304864"/>
                  </a:lnTo>
                  <a:lnTo>
                    <a:pt x="2325195" y="2584031"/>
                  </a:lnTo>
                  <a:lnTo>
                    <a:pt x="2520799" y="2771852"/>
                  </a:lnTo>
                  <a:lnTo>
                    <a:pt x="2661074" y="2905625"/>
                  </a:lnTo>
                  <a:lnTo>
                    <a:pt x="2790542" y="3028049"/>
                  </a:lnTo>
                  <a:lnTo>
                    <a:pt x="2868497" y="3101019"/>
                  </a:lnTo>
                  <a:lnTo>
                    <a:pt x="2938119" y="3165433"/>
                  </a:lnTo>
                  <a:lnTo>
                    <a:pt x="2969364" y="3193993"/>
                  </a:lnTo>
                  <a:lnTo>
                    <a:pt x="2997995" y="3219886"/>
                  </a:lnTo>
                  <a:lnTo>
                    <a:pt x="3046713" y="3262974"/>
                  </a:lnTo>
                  <a:lnTo>
                    <a:pt x="3082861" y="3293290"/>
                  </a:lnTo>
                  <a:lnTo>
                    <a:pt x="3110424" y="3311747"/>
                  </a:lnTo>
                  <a:lnTo>
                    <a:pt x="3129736" y="3309665"/>
                  </a:lnTo>
                  <a:lnTo>
                    <a:pt x="3191585" y="3286089"/>
                  </a:lnTo>
                  <a:lnTo>
                    <a:pt x="3230005" y="3265245"/>
                  </a:lnTo>
                  <a:lnTo>
                    <a:pt x="3270680" y="3238796"/>
                  </a:lnTo>
                  <a:lnTo>
                    <a:pt x="3311551" y="3207070"/>
                  </a:lnTo>
                  <a:lnTo>
                    <a:pt x="3350560" y="3170389"/>
                  </a:lnTo>
                  <a:lnTo>
                    <a:pt x="3385649" y="3129081"/>
                  </a:lnTo>
                  <a:lnTo>
                    <a:pt x="3414761" y="3083469"/>
                  </a:lnTo>
                  <a:lnTo>
                    <a:pt x="3435838" y="3033879"/>
                  </a:lnTo>
                  <a:lnTo>
                    <a:pt x="3446822" y="2980636"/>
                  </a:lnTo>
                  <a:lnTo>
                    <a:pt x="3218919" y="2738013"/>
                  </a:lnTo>
                  <a:lnTo>
                    <a:pt x="2708119" y="2255695"/>
                  </a:lnTo>
                  <a:lnTo>
                    <a:pt x="2195510" y="1783272"/>
                  </a:lnTo>
                  <a:lnTo>
                    <a:pt x="1962176" y="1570334"/>
                  </a:lnTo>
                  <a:lnTo>
                    <a:pt x="1995627" y="1527245"/>
                  </a:lnTo>
                  <a:lnTo>
                    <a:pt x="2025967" y="1485645"/>
                  </a:lnTo>
                  <a:lnTo>
                    <a:pt x="2053218" y="1444899"/>
                  </a:lnTo>
                  <a:lnTo>
                    <a:pt x="2077402" y="1404374"/>
                  </a:lnTo>
                  <a:lnTo>
                    <a:pt x="2098541" y="1363436"/>
                  </a:lnTo>
                  <a:lnTo>
                    <a:pt x="2116657" y="1321452"/>
                  </a:lnTo>
                  <a:lnTo>
                    <a:pt x="2131772" y="1277787"/>
                  </a:lnTo>
                  <a:lnTo>
                    <a:pt x="2143908" y="1231809"/>
                  </a:lnTo>
                  <a:lnTo>
                    <a:pt x="2153087" y="1182884"/>
                  </a:lnTo>
                  <a:lnTo>
                    <a:pt x="2159331" y="1130378"/>
                  </a:lnTo>
                  <a:lnTo>
                    <a:pt x="2162662" y="1073658"/>
                  </a:lnTo>
                  <a:lnTo>
                    <a:pt x="2162296" y="1040080"/>
                  </a:lnTo>
                  <a:lnTo>
                    <a:pt x="2153324" y="969305"/>
                  </a:lnTo>
                  <a:lnTo>
                    <a:pt x="2133831" y="894567"/>
                  </a:lnTo>
                  <a:lnTo>
                    <a:pt x="2120315" y="856038"/>
                  </a:lnTo>
                  <a:lnTo>
                    <a:pt x="2104379" y="816908"/>
                  </a:lnTo>
                  <a:lnTo>
                    <a:pt x="2086094" y="777307"/>
                  </a:lnTo>
                  <a:lnTo>
                    <a:pt x="2065529" y="737366"/>
                  </a:lnTo>
                  <a:lnTo>
                    <a:pt x="2042754" y="697214"/>
                  </a:lnTo>
                  <a:lnTo>
                    <a:pt x="2017840" y="656981"/>
                  </a:lnTo>
                  <a:lnTo>
                    <a:pt x="1990857" y="616797"/>
                  </a:lnTo>
                  <a:lnTo>
                    <a:pt x="1961874" y="576792"/>
                  </a:lnTo>
                  <a:lnTo>
                    <a:pt x="1930962" y="537096"/>
                  </a:lnTo>
                  <a:lnTo>
                    <a:pt x="1898190" y="497839"/>
                  </a:lnTo>
                  <a:lnTo>
                    <a:pt x="1863630" y="459151"/>
                  </a:lnTo>
                  <a:lnTo>
                    <a:pt x="1827351" y="421162"/>
                  </a:lnTo>
                  <a:lnTo>
                    <a:pt x="1789422" y="384002"/>
                  </a:lnTo>
                  <a:lnTo>
                    <a:pt x="1749915" y="347800"/>
                  </a:lnTo>
                  <a:lnTo>
                    <a:pt x="1708900" y="312687"/>
                  </a:lnTo>
                  <a:lnTo>
                    <a:pt x="1666445" y="278793"/>
                  </a:lnTo>
                  <a:lnTo>
                    <a:pt x="1622622" y="246247"/>
                  </a:lnTo>
                  <a:lnTo>
                    <a:pt x="1577500" y="215180"/>
                  </a:lnTo>
                  <a:lnTo>
                    <a:pt x="1531150" y="185721"/>
                  </a:lnTo>
                  <a:lnTo>
                    <a:pt x="1483641" y="158000"/>
                  </a:lnTo>
                  <a:lnTo>
                    <a:pt x="1435044" y="132148"/>
                  </a:lnTo>
                  <a:lnTo>
                    <a:pt x="1385429" y="108294"/>
                  </a:lnTo>
                  <a:lnTo>
                    <a:pt x="1322011" y="81183"/>
                  </a:lnTo>
                  <a:lnTo>
                    <a:pt x="1260575" y="58368"/>
                  </a:lnTo>
                  <a:lnTo>
                    <a:pt x="1201101" y="39642"/>
                  </a:lnTo>
                  <a:lnTo>
                    <a:pt x="1143567" y="24794"/>
                  </a:lnTo>
                  <a:lnTo>
                    <a:pt x="1087952" y="13615"/>
                  </a:lnTo>
                  <a:lnTo>
                    <a:pt x="1034234" y="5896"/>
                  </a:lnTo>
                  <a:lnTo>
                    <a:pt x="982393" y="1427"/>
                  </a:lnTo>
                  <a:lnTo>
                    <a:pt x="932406" y="0"/>
                  </a:lnTo>
                  <a:close/>
                </a:path>
              </a:pathLst>
            </a:custGeom>
            <a:solidFill>
              <a:srgbClr val="F6BB2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22"/>
            <p:cNvSpPr/>
            <p:nvPr/>
          </p:nvSpPr>
          <p:spPr>
            <a:xfrm>
              <a:off x="15746929" y="1074356"/>
              <a:ext cx="1762760" cy="1734185"/>
            </a:xfrm>
            <a:custGeom>
              <a:avLst/>
              <a:gdLst/>
              <a:ahLst/>
              <a:cxnLst/>
              <a:rect l="l" t="t" r="r" b="b"/>
              <a:pathLst>
                <a:path w="1762759" h="1734185" extrusionOk="0">
                  <a:moveTo>
                    <a:pt x="1481067" y="1498600"/>
                  </a:moveTo>
                  <a:lnTo>
                    <a:pt x="1095661" y="1498600"/>
                  </a:lnTo>
                  <a:lnTo>
                    <a:pt x="1142943" y="1511300"/>
                  </a:lnTo>
                  <a:lnTo>
                    <a:pt x="1452800" y="1511300"/>
                  </a:lnTo>
                  <a:lnTo>
                    <a:pt x="1481067" y="1498600"/>
                  </a:lnTo>
                  <a:close/>
                </a:path>
                <a:path w="1762759" h="1734185" extrusionOk="0">
                  <a:moveTo>
                    <a:pt x="58438" y="152400"/>
                  </a:moveTo>
                  <a:lnTo>
                    <a:pt x="49954" y="152400"/>
                  </a:lnTo>
                  <a:lnTo>
                    <a:pt x="37058" y="165100"/>
                  </a:lnTo>
                  <a:lnTo>
                    <a:pt x="24608" y="190500"/>
                  </a:lnTo>
                  <a:lnTo>
                    <a:pt x="21056" y="203200"/>
                  </a:lnTo>
                  <a:lnTo>
                    <a:pt x="17075" y="215900"/>
                  </a:lnTo>
                  <a:lnTo>
                    <a:pt x="8954" y="254000"/>
                  </a:lnTo>
                  <a:lnTo>
                    <a:pt x="2508" y="304800"/>
                  </a:lnTo>
                  <a:lnTo>
                    <a:pt x="620" y="342900"/>
                  </a:lnTo>
                  <a:lnTo>
                    <a:pt x="0" y="368300"/>
                  </a:lnTo>
                  <a:lnTo>
                    <a:pt x="929" y="406400"/>
                  </a:lnTo>
                  <a:lnTo>
                    <a:pt x="3693" y="457200"/>
                  </a:lnTo>
                  <a:lnTo>
                    <a:pt x="8572" y="495300"/>
                  </a:lnTo>
                  <a:lnTo>
                    <a:pt x="15850" y="533400"/>
                  </a:lnTo>
                  <a:lnTo>
                    <a:pt x="25810" y="584200"/>
                  </a:lnTo>
                  <a:lnTo>
                    <a:pt x="38735" y="635000"/>
                  </a:lnTo>
                  <a:lnTo>
                    <a:pt x="54908" y="685800"/>
                  </a:lnTo>
                  <a:lnTo>
                    <a:pt x="74611" y="736600"/>
                  </a:lnTo>
                  <a:lnTo>
                    <a:pt x="98128" y="787400"/>
                  </a:lnTo>
                  <a:lnTo>
                    <a:pt x="125741" y="838200"/>
                  </a:lnTo>
                  <a:lnTo>
                    <a:pt x="157734" y="889000"/>
                  </a:lnTo>
                  <a:lnTo>
                    <a:pt x="194388" y="952500"/>
                  </a:lnTo>
                  <a:lnTo>
                    <a:pt x="235988" y="1003300"/>
                  </a:lnTo>
                  <a:lnTo>
                    <a:pt x="282816" y="1054100"/>
                  </a:lnTo>
                  <a:lnTo>
                    <a:pt x="335155" y="1117600"/>
                  </a:lnTo>
                  <a:lnTo>
                    <a:pt x="393288" y="1168400"/>
                  </a:lnTo>
                  <a:lnTo>
                    <a:pt x="449781" y="1219200"/>
                  </a:lnTo>
                  <a:lnTo>
                    <a:pt x="619093" y="1333500"/>
                  </a:lnTo>
                  <a:lnTo>
                    <a:pt x="675050" y="1358900"/>
                  </a:lnTo>
                  <a:lnTo>
                    <a:pt x="730553" y="1397000"/>
                  </a:lnTo>
                  <a:lnTo>
                    <a:pt x="785475" y="1422400"/>
                  </a:lnTo>
                  <a:lnTo>
                    <a:pt x="839689" y="1435100"/>
                  </a:lnTo>
                  <a:lnTo>
                    <a:pt x="893067" y="1460500"/>
                  </a:lnTo>
                  <a:lnTo>
                    <a:pt x="1046905" y="1498600"/>
                  </a:lnTo>
                  <a:lnTo>
                    <a:pt x="1529222" y="1498600"/>
                  </a:lnTo>
                  <a:lnTo>
                    <a:pt x="1548854" y="1485900"/>
                  </a:lnTo>
                  <a:lnTo>
                    <a:pt x="1153296" y="1485900"/>
                  </a:lnTo>
                  <a:lnTo>
                    <a:pt x="980064" y="1447800"/>
                  </a:lnTo>
                  <a:lnTo>
                    <a:pt x="919743" y="1422400"/>
                  </a:lnTo>
                  <a:lnTo>
                    <a:pt x="870511" y="1409700"/>
                  </a:lnTo>
                  <a:lnTo>
                    <a:pt x="822983" y="1384300"/>
                  </a:lnTo>
                  <a:lnTo>
                    <a:pt x="777036" y="1371600"/>
                  </a:lnTo>
                  <a:lnTo>
                    <a:pt x="732548" y="1346200"/>
                  </a:lnTo>
                  <a:lnTo>
                    <a:pt x="689397" y="1320800"/>
                  </a:lnTo>
                  <a:lnTo>
                    <a:pt x="647461" y="1308100"/>
                  </a:lnTo>
                  <a:lnTo>
                    <a:pt x="606619" y="1282700"/>
                  </a:lnTo>
                  <a:lnTo>
                    <a:pt x="566748" y="1257300"/>
                  </a:lnTo>
                  <a:lnTo>
                    <a:pt x="527727" y="1231900"/>
                  </a:lnTo>
                  <a:lnTo>
                    <a:pt x="489433" y="1193800"/>
                  </a:lnTo>
                  <a:lnTo>
                    <a:pt x="451744" y="1168400"/>
                  </a:lnTo>
                  <a:lnTo>
                    <a:pt x="414540" y="1130300"/>
                  </a:lnTo>
                  <a:lnTo>
                    <a:pt x="377696" y="1104900"/>
                  </a:lnTo>
                  <a:lnTo>
                    <a:pt x="341093" y="1066800"/>
                  </a:lnTo>
                  <a:lnTo>
                    <a:pt x="304607" y="1016000"/>
                  </a:lnTo>
                  <a:lnTo>
                    <a:pt x="268118" y="977900"/>
                  </a:lnTo>
                  <a:lnTo>
                    <a:pt x="231502" y="927100"/>
                  </a:lnTo>
                  <a:lnTo>
                    <a:pt x="189151" y="876300"/>
                  </a:lnTo>
                  <a:lnTo>
                    <a:pt x="153315" y="812800"/>
                  </a:lnTo>
                  <a:lnTo>
                    <a:pt x="123494" y="749300"/>
                  </a:lnTo>
                  <a:lnTo>
                    <a:pt x="99189" y="685800"/>
                  </a:lnTo>
                  <a:lnTo>
                    <a:pt x="79900" y="635000"/>
                  </a:lnTo>
                  <a:lnTo>
                    <a:pt x="65126" y="571500"/>
                  </a:lnTo>
                  <a:lnTo>
                    <a:pt x="54368" y="520700"/>
                  </a:lnTo>
                  <a:lnTo>
                    <a:pt x="47125" y="469900"/>
                  </a:lnTo>
                  <a:lnTo>
                    <a:pt x="42898" y="419100"/>
                  </a:lnTo>
                  <a:lnTo>
                    <a:pt x="41187" y="368300"/>
                  </a:lnTo>
                  <a:lnTo>
                    <a:pt x="41492" y="330200"/>
                  </a:lnTo>
                  <a:lnTo>
                    <a:pt x="43312" y="292100"/>
                  </a:lnTo>
                  <a:lnTo>
                    <a:pt x="46149" y="254000"/>
                  </a:lnTo>
                  <a:lnTo>
                    <a:pt x="52869" y="203200"/>
                  </a:lnTo>
                  <a:lnTo>
                    <a:pt x="55753" y="190500"/>
                  </a:lnTo>
                  <a:lnTo>
                    <a:pt x="57654" y="177800"/>
                  </a:lnTo>
                  <a:lnTo>
                    <a:pt x="58438" y="152400"/>
                  </a:lnTo>
                  <a:close/>
                </a:path>
                <a:path w="1762759" h="1734185" extrusionOk="0">
                  <a:moveTo>
                    <a:pt x="1648055" y="1447800"/>
                  </a:moveTo>
                  <a:lnTo>
                    <a:pt x="1566774" y="1447800"/>
                  </a:lnTo>
                  <a:lnTo>
                    <a:pt x="1530994" y="1460500"/>
                  </a:lnTo>
                  <a:lnTo>
                    <a:pt x="1492309" y="1460500"/>
                  </a:lnTo>
                  <a:lnTo>
                    <a:pt x="1450875" y="1473200"/>
                  </a:lnTo>
                  <a:lnTo>
                    <a:pt x="1406847" y="1473200"/>
                  </a:lnTo>
                  <a:lnTo>
                    <a:pt x="1360384" y="1485900"/>
                  </a:lnTo>
                  <a:lnTo>
                    <a:pt x="1548854" y="1485900"/>
                  </a:lnTo>
                  <a:lnTo>
                    <a:pt x="1619030" y="1473200"/>
                  </a:lnTo>
                  <a:lnTo>
                    <a:pt x="1648554" y="1460500"/>
                  </a:lnTo>
                  <a:lnTo>
                    <a:pt x="1648055" y="1447800"/>
                  </a:lnTo>
                  <a:close/>
                </a:path>
                <a:path w="1762759" h="1734185" extrusionOk="0">
                  <a:moveTo>
                    <a:pt x="1356341" y="1333500"/>
                  </a:moveTo>
                  <a:lnTo>
                    <a:pt x="1226644" y="1333500"/>
                  </a:lnTo>
                  <a:lnTo>
                    <a:pt x="1270441" y="1346200"/>
                  </a:lnTo>
                  <a:lnTo>
                    <a:pt x="1313747" y="1346200"/>
                  </a:lnTo>
                  <a:lnTo>
                    <a:pt x="1356341" y="1333500"/>
                  </a:lnTo>
                  <a:close/>
                </a:path>
                <a:path w="1762759" h="1734185" extrusionOk="0">
                  <a:moveTo>
                    <a:pt x="633032" y="38100"/>
                  </a:moveTo>
                  <a:lnTo>
                    <a:pt x="499594" y="38100"/>
                  </a:lnTo>
                  <a:lnTo>
                    <a:pt x="425943" y="63500"/>
                  </a:lnTo>
                  <a:lnTo>
                    <a:pt x="390721" y="88900"/>
                  </a:lnTo>
                  <a:lnTo>
                    <a:pt x="357294" y="114300"/>
                  </a:lnTo>
                  <a:lnTo>
                    <a:pt x="326204" y="139700"/>
                  </a:lnTo>
                  <a:lnTo>
                    <a:pt x="297996" y="177800"/>
                  </a:lnTo>
                  <a:lnTo>
                    <a:pt x="273214" y="203200"/>
                  </a:lnTo>
                  <a:lnTo>
                    <a:pt x="252399" y="254000"/>
                  </a:lnTo>
                  <a:lnTo>
                    <a:pt x="236097" y="292100"/>
                  </a:lnTo>
                  <a:lnTo>
                    <a:pt x="224851" y="342900"/>
                  </a:lnTo>
                  <a:lnTo>
                    <a:pt x="219205" y="393700"/>
                  </a:lnTo>
                  <a:lnTo>
                    <a:pt x="219701" y="457200"/>
                  </a:lnTo>
                  <a:lnTo>
                    <a:pt x="226884" y="520700"/>
                  </a:lnTo>
                  <a:lnTo>
                    <a:pt x="236706" y="558800"/>
                  </a:lnTo>
                  <a:lnTo>
                    <a:pt x="249995" y="609600"/>
                  </a:lnTo>
                  <a:lnTo>
                    <a:pt x="266545" y="660400"/>
                  </a:lnTo>
                  <a:lnTo>
                    <a:pt x="286148" y="698500"/>
                  </a:lnTo>
                  <a:lnTo>
                    <a:pt x="308597" y="749300"/>
                  </a:lnTo>
                  <a:lnTo>
                    <a:pt x="333687" y="787400"/>
                  </a:lnTo>
                  <a:lnTo>
                    <a:pt x="361211" y="825500"/>
                  </a:lnTo>
                  <a:lnTo>
                    <a:pt x="390961" y="863600"/>
                  </a:lnTo>
                  <a:lnTo>
                    <a:pt x="422731" y="901700"/>
                  </a:lnTo>
                  <a:lnTo>
                    <a:pt x="456314" y="939800"/>
                  </a:lnTo>
                  <a:lnTo>
                    <a:pt x="491504" y="977900"/>
                  </a:lnTo>
                  <a:lnTo>
                    <a:pt x="528094" y="1016000"/>
                  </a:lnTo>
                  <a:lnTo>
                    <a:pt x="565877" y="1041400"/>
                  </a:lnTo>
                  <a:lnTo>
                    <a:pt x="604647" y="1079500"/>
                  </a:lnTo>
                  <a:lnTo>
                    <a:pt x="644196" y="1104900"/>
                  </a:lnTo>
                  <a:lnTo>
                    <a:pt x="684319" y="1143000"/>
                  </a:lnTo>
                  <a:lnTo>
                    <a:pt x="846405" y="1244600"/>
                  </a:lnTo>
                  <a:lnTo>
                    <a:pt x="884790" y="1257300"/>
                  </a:lnTo>
                  <a:lnTo>
                    <a:pt x="965771" y="1282700"/>
                  </a:lnTo>
                  <a:lnTo>
                    <a:pt x="1138447" y="1333500"/>
                  </a:lnTo>
                  <a:lnTo>
                    <a:pt x="1438524" y="1333500"/>
                  </a:lnTo>
                  <a:lnTo>
                    <a:pt x="1477675" y="1320800"/>
                  </a:lnTo>
                  <a:lnTo>
                    <a:pt x="1515240" y="1308100"/>
                  </a:lnTo>
                  <a:lnTo>
                    <a:pt x="1584739" y="1282700"/>
                  </a:lnTo>
                  <a:lnTo>
                    <a:pt x="1616236" y="1257300"/>
                  </a:lnTo>
                  <a:lnTo>
                    <a:pt x="1645273" y="1231900"/>
                  </a:lnTo>
                  <a:lnTo>
                    <a:pt x="1671631" y="1219200"/>
                  </a:lnTo>
                  <a:lnTo>
                    <a:pt x="1695092" y="1181100"/>
                  </a:lnTo>
                  <a:lnTo>
                    <a:pt x="1715437" y="1155700"/>
                  </a:lnTo>
                  <a:lnTo>
                    <a:pt x="1732447" y="1117600"/>
                  </a:lnTo>
                  <a:lnTo>
                    <a:pt x="1745903" y="1092200"/>
                  </a:lnTo>
                  <a:lnTo>
                    <a:pt x="1755588" y="1054100"/>
                  </a:lnTo>
                  <a:lnTo>
                    <a:pt x="1761281" y="1003300"/>
                  </a:lnTo>
                  <a:lnTo>
                    <a:pt x="1762766" y="965200"/>
                  </a:lnTo>
                  <a:lnTo>
                    <a:pt x="1759822" y="914400"/>
                  </a:lnTo>
                  <a:lnTo>
                    <a:pt x="1758366" y="914400"/>
                  </a:lnTo>
                  <a:lnTo>
                    <a:pt x="1759771" y="901700"/>
                  </a:lnTo>
                  <a:lnTo>
                    <a:pt x="1759492" y="889000"/>
                  </a:lnTo>
                  <a:lnTo>
                    <a:pt x="1758484" y="876300"/>
                  </a:lnTo>
                  <a:lnTo>
                    <a:pt x="1736158" y="876300"/>
                  </a:lnTo>
                  <a:lnTo>
                    <a:pt x="1709929" y="825500"/>
                  </a:lnTo>
                  <a:lnTo>
                    <a:pt x="1681263" y="787400"/>
                  </a:lnTo>
                  <a:lnTo>
                    <a:pt x="1650328" y="749300"/>
                  </a:lnTo>
                  <a:lnTo>
                    <a:pt x="1617293" y="711200"/>
                  </a:lnTo>
                  <a:lnTo>
                    <a:pt x="1582327" y="660400"/>
                  </a:lnTo>
                  <a:lnTo>
                    <a:pt x="1545597" y="622300"/>
                  </a:lnTo>
                  <a:lnTo>
                    <a:pt x="1507273" y="584200"/>
                  </a:lnTo>
                  <a:lnTo>
                    <a:pt x="1467524" y="546100"/>
                  </a:lnTo>
                  <a:lnTo>
                    <a:pt x="1426518" y="508000"/>
                  </a:lnTo>
                  <a:lnTo>
                    <a:pt x="1384425" y="469900"/>
                  </a:lnTo>
                  <a:lnTo>
                    <a:pt x="1341412" y="431800"/>
                  </a:lnTo>
                  <a:lnTo>
                    <a:pt x="1297648" y="406400"/>
                  </a:lnTo>
                  <a:lnTo>
                    <a:pt x="1208544" y="330200"/>
                  </a:lnTo>
                  <a:lnTo>
                    <a:pt x="1118463" y="279400"/>
                  </a:lnTo>
                  <a:lnTo>
                    <a:pt x="1073478" y="241300"/>
                  </a:lnTo>
                  <a:lnTo>
                    <a:pt x="984461" y="190500"/>
                  </a:lnTo>
                  <a:lnTo>
                    <a:pt x="940767" y="165100"/>
                  </a:lnTo>
                  <a:lnTo>
                    <a:pt x="897841" y="139700"/>
                  </a:lnTo>
                  <a:lnTo>
                    <a:pt x="855851" y="127000"/>
                  </a:lnTo>
                  <a:lnTo>
                    <a:pt x="814967" y="101600"/>
                  </a:lnTo>
                  <a:lnTo>
                    <a:pt x="775357" y="88900"/>
                  </a:lnTo>
                  <a:lnTo>
                    <a:pt x="737190" y="76200"/>
                  </a:lnTo>
                  <a:lnTo>
                    <a:pt x="700634" y="63500"/>
                  </a:lnTo>
                  <a:lnTo>
                    <a:pt x="665858" y="50800"/>
                  </a:lnTo>
                  <a:lnTo>
                    <a:pt x="633032" y="38100"/>
                  </a:lnTo>
                  <a:close/>
                </a:path>
                <a:path w="1762759" h="1734185" extrusionOk="0">
                  <a:moveTo>
                    <a:pt x="789168" y="12700"/>
                  </a:moveTo>
                  <a:lnTo>
                    <a:pt x="593627" y="12700"/>
                  </a:lnTo>
                  <a:lnTo>
                    <a:pt x="588484" y="25400"/>
                  </a:lnTo>
                  <a:lnTo>
                    <a:pt x="598260" y="25400"/>
                  </a:lnTo>
                  <a:lnTo>
                    <a:pt x="614515" y="38100"/>
                  </a:lnTo>
                  <a:lnTo>
                    <a:pt x="728155" y="38100"/>
                  </a:lnTo>
                  <a:lnTo>
                    <a:pt x="777516" y="50800"/>
                  </a:lnTo>
                  <a:lnTo>
                    <a:pt x="826547" y="50800"/>
                  </a:lnTo>
                  <a:lnTo>
                    <a:pt x="970740" y="88900"/>
                  </a:lnTo>
                  <a:lnTo>
                    <a:pt x="1017532" y="114300"/>
                  </a:lnTo>
                  <a:lnTo>
                    <a:pt x="1063534" y="127000"/>
                  </a:lnTo>
                  <a:lnTo>
                    <a:pt x="1108656" y="152400"/>
                  </a:lnTo>
                  <a:lnTo>
                    <a:pt x="1152806" y="177800"/>
                  </a:lnTo>
                  <a:lnTo>
                    <a:pt x="1195891" y="203200"/>
                  </a:lnTo>
                  <a:lnTo>
                    <a:pt x="1237819" y="228600"/>
                  </a:lnTo>
                  <a:lnTo>
                    <a:pt x="1278500" y="254000"/>
                  </a:lnTo>
                  <a:lnTo>
                    <a:pt x="1317841" y="279400"/>
                  </a:lnTo>
                  <a:lnTo>
                    <a:pt x="1355750" y="317500"/>
                  </a:lnTo>
                  <a:lnTo>
                    <a:pt x="1390981" y="342900"/>
                  </a:lnTo>
                  <a:lnTo>
                    <a:pt x="1426523" y="381000"/>
                  </a:lnTo>
                  <a:lnTo>
                    <a:pt x="1461900" y="406400"/>
                  </a:lnTo>
                  <a:lnTo>
                    <a:pt x="1496636" y="444500"/>
                  </a:lnTo>
                  <a:lnTo>
                    <a:pt x="1530256" y="482600"/>
                  </a:lnTo>
                  <a:lnTo>
                    <a:pt x="1562284" y="508000"/>
                  </a:lnTo>
                  <a:lnTo>
                    <a:pt x="1592246" y="546100"/>
                  </a:lnTo>
                  <a:lnTo>
                    <a:pt x="1620065" y="584200"/>
                  </a:lnTo>
                  <a:lnTo>
                    <a:pt x="1645718" y="622300"/>
                  </a:lnTo>
                  <a:lnTo>
                    <a:pt x="1668803" y="673100"/>
                  </a:lnTo>
                  <a:lnTo>
                    <a:pt x="1688920" y="711200"/>
                  </a:lnTo>
                  <a:lnTo>
                    <a:pt x="1705670" y="749300"/>
                  </a:lnTo>
                  <a:lnTo>
                    <a:pt x="1718653" y="800100"/>
                  </a:lnTo>
                  <a:lnTo>
                    <a:pt x="1727467" y="838200"/>
                  </a:lnTo>
                  <a:lnTo>
                    <a:pt x="1731965" y="863600"/>
                  </a:lnTo>
                  <a:lnTo>
                    <a:pt x="1734100" y="863600"/>
                  </a:lnTo>
                  <a:lnTo>
                    <a:pt x="1736158" y="876300"/>
                  </a:lnTo>
                  <a:lnTo>
                    <a:pt x="1758484" y="876300"/>
                  </a:lnTo>
                  <a:lnTo>
                    <a:pt x="1757477" y="863600"/>
                  </a:lnTo>
                  <a:lnTo>
                    <a:pt x="1753675" y="838200"/>
                  </a:lnTo>
                  <a:lnTo>
                    <a:pt x="1750086" y="812800"/>
                  </a:lnTo>
                  <a:lnTo>
                    <a:pt x="1745035" y="787400"/>
                  </a:lnTo>
                  <a:lnTo>
                    <a:pt x="1737916" y="762000"/>
                  </a:lnTo>
                  <a:lnTo>
                    <a:pt x="1728122" y="736600"/>
                  </a:lnTo>
                  <a:lnTo>
                    <a:pt x="1715046" y="698500"/>
                  </a:lnTo>
                  <a:lnTo>
                    <a:pt x="1698082" y="660400"/>
                  </a:lnTo>
                  <a:lnTo>
                    <a:pt x="1676624" y="622300"/>
                  </a:lnTo>
                  <a:lnTo>
                    <a:pt x="1650065" y="584200"/>
                  </a:lnTo>
                  <a:lnTo>
                    <a:pt x="1617797" y="546100"/>
                  </a:lnTo>
                  <a:lnTo>
                    <a:pt x="1579216" y="495300"/>
                  </a:lnTo>
                  <a:lnTo>
                    <a:pt x="1533713" y="444500"/>
                  </a:lnTo>
                  <a:lnTo>
                    <a:pt x="1480683" y="393700"/>
                  </a:lnTo>
                  <a:lnTo>
                    <a:pt x="1419519" y="330200"/>
                  </a:lnTo>
                  <a:lnTo>
                    <a:pt x="1349614" y="279400"/>
                  </a:lnTo>
                  <a:lnTo>
                    <a:pt x="1288201" y="228600"/>
                  </a:lnTo>
                  <a:lnTo>
                    <a:pt x="1166179" y="152400"/>
                  </a:lnTo>
                  <a:lnTo>
                    <a:pt x="1106363" y="114300"/>
                  </a:lnTo>
                  <a:lnTo>
                    <a:pt x="1047873" y="88900"/>
                  </a:lnTo>
                  <a:lnTo>
                    <a:pt x="991103" y="76200"/>
                  </a:lnTo>
                  <a:lnTo>
                    <a:pt x="936452" y="50800"/>
                  </a:lnTo>
                  <a:lnTo>
                    <a:pt x="884314" y="38100"/>
                  </a:lnTo>
                  <a:lnTo>
                    <a:pt x="835088" y="25400"/>
                  </a:lnTo>
                  <a:lnTo>
                    <a:pt x="789168" y="12700"/>
                  </a:lnTo>
                  <a:close/>
                </a:path>
                <a:path w="1762759" h="1734185" extrusionOk="0">
                  <a:moveTo>
                    <a:pt x="708836" y="0"/>
                  </a:moveTo>
                  <a:lnTo>
                    <a:pt x="646489" y="0"/>
                  </a:lnTo>
                  <a:lnTo>
                    <a:pt x="623051" y="12700"/>
                  </a:lnTo>
                  <a:lnTo>
                    <a:pt x="746952" y="12700"/>
                  </a:lnTo>
                  <a:lnTo>
                    <a:pt x="708836" y="0"/>
                  </a:lnTo>
                  <a:close/>
                </a:path>
                <a:path w="1762759" h="1734185" extrusionOk="0">
                  <a:moveTo>
                    <a:pt x="1641092" y="1512148"/>
                  </a:moveTo>
                  <a:lnTo>
                    <a:pt x="1595077" y="1543062"/>
                  </a:lnTo>
                  <a:lnTo>
                    <a:pt x="1552353" y="1581256"/>
                  </a:lnTo>
                  <a:lnTo>
                    <a:pt x="1506757" y="1625940"/>
                  </a:lnTo>
                  <a:lnTo>
                    <a:pt x="1465993" y="1670613"/>
                  </a:lnTo>
                  <a:lnTo>
                    <a:pt x="1437765" y="1708774"/>
                  </a:lnTo>
                  <a:lnTo>
                    <a:pt x="1429780" y="1733921"/>
                  </a:lnTo>
                  <a:lnTo>
                    <a:pt x="1443265" y="1727707"/>
                  </a:lnTo>
                  <a:lnTo>
                    <a:pt x="1474652" y="1699855"/>
                  </a:lnTo>
                  <a:lnTo>
                    <a:pt x="1516539" y="1658254"/>
                  </a:lnTo>
                  <a:lnTo>
                    <a:pt x="1561526" y="1610794"/>
                  </a:lnTo>
                  <a:lnTo>
                    <a:pt x="1602214" y="1565364"/>
                  </a:lnTo>
                  <a:lnTo>
                    <a:pt x="1631203" y="1529852"/>
                  </a:lnTo>
                  <a:lnTo>
                    <a:pt x="1641092" y="151214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22"/>
            <p:cNvSpPr/>
            <p:nvPr/>
          </p:nvSpPr>
          <p:spPr>
            <a:xfrm>
              <a:off x="16568166" y="1343132"/>
              <a:ext cx="296545" cy="832485"/>
            </a:xfrm>
            <a:custGeom>
              <a:avLst/>
              <a:gdLst/>
              <a:ahLst/>
              <a:cxnLst/>
              <a:rect l="l" t="t" r="r" b="b"/>
              <a:pathLst>
                <a:path w="296544" h="832485" extrusionOk="0">
                  <a:moveTo>
                    <a:pt x="75450" y="832269"/>
                  </a:moveTo>
                  <a:lnTo>
                    <a:pt x="73901" y="780999"/>
                  </a:lnTo>
                  <a:lnTo>
                    <a:pt x="72758" y="729348"/>
                  </a:lnTo>
                  <a:lnTo>
                    <a:pt x="71221" y="625144"/>
                  </a:lnTo>
                  <a:lnTo>
                    <a:pt x="69964" y="520153"/>
                  </a:lnTo>
                  <a:lnTo>
                    <a:pt x="69138" y="467512"/>
                  </a:lnTo>
                  <a:lnTo>
                    <a:pt x="68033" y="414845"/>
                  </a:lnTo>
                  <a:lnTo>
                    <a:pt x="66522" y="362229"/>
                  </a:lnTo>
                  <a:lnTo>
                    <a:pt x="64516" y="309702"/>
                  </a:lnTo>
                  <a:lnTo>
                    <a:pt x="61874" y="257340"/>
                  </a:lnTo>
                  <a:lnTo>
                    <a:pt x="58508" y="205193"/>
                  </a:lnTo>
                  <a:lnTo>
                    <a:pt x="54267" y="153327"/>
                  </a:lnTo>
                  <a:lnTo>
                    <a:pt x="49072" y="101803"/>
                  </a:lnTo>
                  <a:lnTo>
                    <a:pt x="42786" y="50673"/>
                  </a:lnTo>
                  <a:lnTo>
                    <a:pt x="35293" y="0"/>
                  </a:lnTo>
                  <a:lnTo>
                    <a:pt x="22237" y="10071"/>
                  </a:lnTo>
                  <a:lnTo>
                    <a:pt x="12509" y="32321"/>
                  </a:lnTo>
                  <a:lnTo>
                    <a:pt x="5778" y="65138"/>
                  </a:lnTo>
                  <a:lnTo>
                    <a:pt x="1727" y="106934"/>
                  </a:lnTo>
                  <a:lnTo>
                    <a:pt x="0" y="156083"/>
                  </a:lnTo>
                  <a:lnTo>
                    <a:pt x="279" y="210972"/>
                  </a:lnTo>
                  <a:lnTo>
                    <a:pt x="2209" y="270002"/>
                  </a:lnTo>
                  <a:lnTo>
                    <a:pt x="5473" y="331558"/>
                  </a:lnTo>
                  <a:lnTo>
                    <a:pt x="9728" y="394042"/>
                  </a:lnTo>
                  <a:lnTo>
                    <a:pt x="14630" y="455828"/>
                  </a:lnTo>
                  <a:lnTo>
                    <a:pt x="19862" y="515315"/>
                  </a:lnTo>
                  <a:lnTo>
                    <a:pt x="34099" y="663905"/>
                  </a:lnTo>
                  <a:lnTo>
                    <a:pt x="37236" y="698119"/>
                  </a:lnTo>
                  <a:lnTo>
                    <a:pt x="41402" y="752284"/>
                  </a:lnTo>
                  <a:lnTo>
                    <a:pt x="46786" y="782180"/>
                  </a:lnTo>
                  <a:lnTo>
                    <a:pt x="57404" y="809548"/>
                  </a:lnTo>
                  <a:lnTo>
                    <a:pt x="75450" y="832269"/>
                  </a:lnTo>
                  <a:close/>
                </a:path>
                <a:path w="296544" h="832485" extrusionOk="0">
                  <a:moveTo>
                    <a:pt x="296049" y="654126"/>
                  </a:moveTo>
                  <a:lnTo>
                    <a:pt x="294779" y="604266"/>
                  </a:lnTo>
                  <a:lnTo>
                    <a:pt x="290423" y="554393"/>
                  </a:lnTo>
                  <a:lnTo>
                    <a:pt x="284492" y="504672"/>
                  </a:lnTo>
                  <a:lnTo>
                    <a:pt x="266052" y="360260"/>
                  </a:lnTo>
                  <a:lnTo>
                    <a:pt x="253377" y="264020"/>
                  </a:lnTo>
                  <a:lnTo>
                    <a:pt x="240525" y="200228"/>
                  </a:lnTo>
                  <a:lnTo>
                    <a:pt x="217779" y="174929"/>
                  </a:lnTo>
                  <a:lnTo>
                    <a:pt x="203847" y="207187"/>
                  </a:lnTo>
                  <a:lnTo>
                    <a:pt x="199872" y="248945"/>
                  </a:lnTo>
                  <a:lnTo>
                    <a:pt x="205028" y="298462"/>
                  </a:lnTo>
                  <a:lnTo>
                    <a:pt x="215290" y="350710"/>
                  </a:lnTo>
                  <a:lnTo>
                    <a:pt x="226618" y="400659"/>
                  </a:lnTo>
                  <a:lnTo>
                    <a:pt x="234950" y="443280"/>
                  </a:lnTo>
                  <a:lnTo>
                    <a:pt x="242062" y="490270"/>
                  </a:lnTo>
                  <a:lnTo>
                    <a:pt x="249491" y="537210"/>
                  </a:lnTo>
                  <a:lnTo>
                    <a:pt x="257213" y="584111"/>
                  </a:lnTo>
                  <a:lnTo>
                    <a:pt x="265252" y="630948"/>
                  </a:lnTo>
                  <a:lnTo>
                    <a:pt x="273596" y="677735"/>
                  </a:lnTo>
                  <a:lnTo>
                    <a:pt x="292696" y="703846"/>
                  </a:lnTo>
                  <a:lnTo>
                    <a:pt x="296049" y="654126"/>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11" name="Google Shape;111;p22" descr="A green newspaper with white text&#10;&#10;Description automatically generated"/>
          <p:cNvPicPr preferRelativeResize="0"/>
          <p:nvPr/>
        </p:nvPicPr>
        <p:blipFill rotWithShape="1">
          <a:blip r:embed="rId3">
            <a:alphaModFix/>
          </a:blip>
          <a:srcRect/>
          <a:stretch/>
        </p:blipFill>
        <p:spPr>
          <a:xfrm>
            <a:off x="11695792" y="5202638"/>
            <a:ext cx="4762500" cy="3746500"/>
          </a:xfrm>
          <a:prstGeom prst="rect">
            <a:avLst/>
          </a:prstGeom>
          <a:noFill/>
          <a:ln>
            <a:noFill/>
          </a:ln>
        </p:spPr>
      </p:pic>
      <p:sp>
        <p:nvSpPr>
          <p:cNvPr id="112" name="Google Shape;112;p22"/>
          <p:cNvSpPr/>
          <p:nvPr/>
        </p:nvSpPr>
        <p:spPr>
          <a:xfrm>
            <a:off x="2221718" y="1675108"/>
            <a:ext cx="7329805" cy="4889596"/>
          </a:xfrm>
          <a:prstGeom prst="roundRect">
            <a:avLst>
              <a:gd name="adj" fmla="val 592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22"/>
          <p:cNvSpPr txBox="1"/>
          <p:nvPr/>
        </p:nvSpPr>
        <p:spPr>
          <a:xfrm>
            <a:off x="2929255" y="2149475"/>
            <a:ext cx="5979900" cy="1687200"/>
          </a:xfrm>
          <a:prstGeom prst="rect">
            <a:avLst/>
          </a:prstGeom>
          <a:noFill/>
          <a:ln>
            <a:noFill/>
          </a:ln>
        </p:spPr>
        <p:txBody>
          <a:bodyPr spcFirstLastPara="1" wrap="square" lIns="0" tIns="12050" rIns="0" bIns="0" anchor="t" anchorCtr="0">
            <a:spAutoFit/>
          </a:bodyPr>
          <a:lstStyle/>
          <a:p>
            <a:pPr marL="0" marR="0" lvl="0" indent="0" algn="l" rtl="0">
              <a:lnSpc>
                <a:spcPct val="120022"/>
              </a:lnSpc>
              <a:spcBef>
                <a:spcPts val="0"/>
              </a:spcBef>
              <a:spcAft>
                <a:spcPts val="0"/>
              </a:spcAft>
              <a:buClr>
                <a:schemeClr val="dk1"/>
              </a:buClr>
              <a:buSzPts val="3200"/>
              <a:buFont typeface="Arial Rounded"/>
              <a:buNone/>
            </a:pPr>
            <a:r>
              <a:rPr lang="en-GB" sz="3200" b="1" i="0" u="none" strike="noStrike" cap="none">
                <a:solidFill>
                  <a:schemeClr val="dk1"/>
                </a:solidFill>
                <a:latin typeface="Arial Rounded"/>
                <a:ea typeface="Arial Rounded"/>
                <a:cs typeface="Arial Rounded"/>
                <a:sym typeface="Arial Rounded"/>
              </a:rPr>
              <a:t>I’m sure lots of you have heard about this in the news this week...</a:t>
            </a:r>
            <a:endParaRPr sz="100" b="1">
              <a:solidFill>
                <a:schemeClr val="dk1"/>
              </a:solidFill>
              <a:latin typeface="Arial Rounded"/>
              <a:ea typeface="Arial Rounded"/>
              <a:cs typeface="Arial Rounded"/>
              <a:sym typeface="Arial Rounded"/>
            </a:endParaRPr>
          </a:p>
        </p:txBody>
      </p:sp>
      <p:pic>
        <p:nvPicPr>
          <p:cNvPr id="114" name="Google Shape;114;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909096">
            <a:off x="8313025" y="1554000"/>
            <a:ext cx="3171552" cy="2038076"/>
          </a:xfrm>
          <a:prstGeom prst="rect">
            <a:avLst/>
          </a:prstGeom>
          <a:noFill/>
          <a:ln>
            <a:noFill/>
          </a:ln>
        </p:spPr>
      </p:pic>
      <p:pic>
        <p:nvPicPr>
          <p:cNvPr id="115" name="Google Shape;115;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63588" y="4291212"/>
            <a:ext cx="5446076" cy="3889524"/>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p:nvPr/>
        </p:nvSpPr>
        <p:spPr>
          <a:xfrm>
            <a:off x="2679700" y="1675100"/>
            <a:ext cx="14570400" cy="19602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23"/>
          <p:cNvSpPr txBox="1"/>
          <p:nvPr/>
        </p:nvSpPr>
        <p:spPr>
          <a:xfrm>
            <a:off x="3139000" y="2225750"/>
            <a:ext cx="5019300" cy="889500"/>
          </a:xfrm>
          <a:prstGeom prst="rect">
            <a:avLst/>
          </a:prstGeom>
          <a:noFill/>
          <a:ln>
            <a:noFill/>
          </a:ln>
        </p:spPr>
        <p:txBody>
          <a:bodyPr spcFirstLastPara="1" wrap="square" lIns="0" tIns="12050" rIns="0" bIns="0" anchor="t" anchorCtr="0">
            <a:spAutoFit/>
          </a:bodyPr>
          <a:lstStyle/>
          <a:p>
            <a:pPr marL="12700" marR="0" lvl="0" indent="0" algn="l" rtl="0">
              <a:lnSpc>
                <a:spcPct val="123750"/>
              </a:lnSpc>
              <a:spcBef>
                <a:spcPts val="0"/>
              </a:spcBef>
              <a:spcAft>
                <a:spcPts val="0"/>
              </a:spcAft>
              <a:buNone/>
            </a:pPr>
            <a:r>
              <a:rPr lang="en-GB" sz="5700" b="1">
                <a:solidFill>
                  <a:schemeClr val="dk1"/>
                </a:solidFill>
                <a:latin typeface="Arial Rounded"/>
                <a:ea typeface="Arial Rounded"/>
                <a:cs typeface="Arial Rounded"/>
                <a:sym typeface="Arial Rounded"/>
              </a:rPr>
              <a:t> This week’s</a:t>
            </a:r>
            <a:endParaRPr sz="5700" b="1">
              <a:solidFill>
                <a:schemeClr val="dk1"/>
              </a:solidFill>
              <a:latin typeface="Arial Rounded"/>
              <a:ea typeface="Arial Rounded"/>
              <a:cs typeface="Arial Rounded"/>
              <a:sym typeface="Arial Rounded"/>
            </a:endParaRPr>
          </a:p>
        </p:txBody>
      </p:sp>
      <p:sp>
        <p:nvSpPr>
          <p:cNvPr id="122" name="Google Shape;122;p23"/>
          <p:cNvSpPr/>
          <p:nvPr/>
        </p:nvSpPr>
        <p:spPr>
          <a:xfrm>
            <a:off x="7829687" y="1036325"/>
            <a:ext cx="4693200" cy="3473700"/>
          </a:xfrm>
          <a:prstGeom prst="ellipse">
            <a:avLst/>
          </a:prstGeom>
          <a:solidFill>
            <a:srgbClr val="31C1F2"/>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23"/>
          <p:cNvSpPr txBox="1"/>
          <p:nvPr/>
        </p:nvSpPr>
        <p:spPr>
          <a:xfrm>
            <a:off x="8666063" y="1775900"/>
            <a:ext cx="3020400" cy="1859400"/>
          </a:xfrm>
          <a:prstGeom prst="rect">
            <a:avLst/>
          </a:prstGeom>
          <a:noFill/>
          <a:ln>
            <a:noFill/>
          </a:ln>
        </p:spPr>
        <p:txBody>
          <a:bodyPr spcFirstLastPara="1" wrap="square" lIns="0" tIns="12050" rIns="0" bIns="0" anchor="t" anchorCtr="0">
            <a:spAutoFit/>
          </a:bodyPr>
          <a:lstStyle/>
          <a:p>
            <a:pPr marL="12700" marR="0" lvl="0" indent="0" algn="ctr" rtl="0">
              <a:lnSpc>
                <a:spcPct val="123750"/>
              </a:lnSpc>
              <a:spcBef>
                <a:spcPts val="0"/>
              </a:spcBef>
              <a:spcAft>
                <a:spcPts val="0"/>
              </a:spcAft>
              <a:buNone/>
            </a:pPr>
            <a:r>
              <a:rPr lang="en-GB" sz="12000" b="1">
                <a:solidFill>
                  <a:schemeClr val="lt1"/>
                </a:solidFill>
                <a:latin typeface="Arial Rounded"/>
                <a:ea typeface="Arial Rounded"/>
                <a:cs typeface="Arial Rounded"/>
                <a:sym typeface="Arial Rounded"/>
              </a:rPr>
              <a:t>BIG</a:t>
            </a:r>
            <a:endParaRPr sz="12000" b="1">
              <a:solidFill>
                <a:schemeClr val="lt1"/>
              </a:solidFill>
              <a:latin typeface="Arial Rounded"/>
              <a:ea typeface="Arial Rounded"/>
              <a:cs typeface="Arial Rounded"/>
              <a:sym typeface="Arial Rounded"/>
            </a:endParaRPr>
          </a:p>
        </p:txBody>
      </p:sp>
      <p:sp>
        <p:nvSpPr>
          <p:cNvPr id="124" name="Google Shape;124;p23"/>
          <p:cNvSpPr/>
          <p:nvPr/>
        </p:nvSpPr>
        <p:spPr>
          <a:xfrm>
            <a:off x="2221825" y="5143650"/>
            <a:ext cx="15660300" cy="1383900"/>
          </a:xfrm>
          <a:prstGeom prst="rect">
            <a:avLst/>
          </a:prstGeom>
          <a:solidFill>
            <a:srgbClr val="ED6409"/>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23"/>
          <p:cNvSpPr txBox="1"/>
          <p:nvPr/>
        </p:nvSpPr>
        <p:spPr>
          <a:xfrm>
            <a:off x="2580400" y="5521650"/>
            <a:ext cx="14769000" cy="627900"/>
          </a:xfrm>
          <a:prstGeom prst="rect">
            <a:avLst/>
          </a:prstGeom>
          <a:noFill/>
          <a:ln>
            <a:noFill/>
          </a:ln>
        </p:spPr>
        <p:txBody>
          <a:bodyPr spcFirstLastPara="1" wrap="square" lIns="0" tIns="12050" rIns="0" bIns="0" anchor="t" anchorCtr="0">
            <a:spAutoFit/>
          </a:bodyPr>
          <a:lstStyle/>
          <a:p>
            <a:pPr marL="12700" marR="0" lvl="0" indent="0" algn="ctr" rtl="0">
              <a:lnSpc>
                <a:spcPct val="123750"/>
              </a:lnSpc>
              <a:spcBef>
                <a:spcPts val="0"/>
              </a:spcBef>
              <a:spcAft>
                <a:spcPts val="0"/>
              </a:spcAft>
              <a:buNone/>
            </a:pPr>
            <a:r>
              <a:rPr lang="en-GB" sz="4000" b="1">
                <a:solidFill>
                  <a:schemeClr val="lt1"/>
                </a:solidFill>
                <a:latin typeface="Arial Rounded"/>
                <a:ea typeface="Arial Rounded"/>
                <a:cs typeface="Arial Rounded"/>
                <a:sym typeface="Arial Rounded"/>
              </a:rPr>
              <a:t>What is Earth about to get a second version of?</a:t>
            </a:r>
            <a:endParaRPr sz="4000" b="1">
              <a:solidFill>
                <a:schemeClr val="lt1"/>
              </a:solidFill>
              <a:latin typeface="Arial Rounded"/>
              <a:ea typeface="Arial Rounded"/>
              <a:cs typeface="Arial Rounded"/>
              <a:sym typeface="Arial Rounded"/>
            </a:endParaRPr>
          </a:p>
        </p:txBody>
      </p:sp>
      <p:sp>
        <p:nvSpPr>
          <p:cNvPr id="126" name="Google Shape;126;p23"/>
          <p:cNvSpPr/>
          <p:nvPr/>
        </p:nvSpPr>
        <p:spPr>
          <a:xfrm>
            <a:off x="6309250" y="7617850"/>
            <a:ext cx="7311300" cy="19602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23"/>
          <p:cNvSpPr txBox="1"/>
          <p:nvPr/>
        </p:nvSpPr>
        <p:spPr>
          <a:xfrm>
            <a:off x="6309250" y="8035900"/>
            <a:ext cx="7311300" cy="1114200"/>
          </a:xfrm>
          <a:prstGeom prst="rect">
            <a:avLst/>
          </a:prstGeom>
          <a:noFill/>
          <a:ln>
            <a:noFill/>
          </a:ln>
        </p:spPr>
        <p:txBody>
          <a:bodyPr spcFirstLastPara="1" wrap="square" lIns="0" tIns="12050" rIns="0" bIns="0" anchor="t" anchorCtr="0">
            <a:spAutoFit/>
          </a:bodyPr>
          <a:lstStyle/>
          <a:p>
            <a:pPr marL="12700" marR="0" lvl="0" indent="0" algn="ctr" rtl="0">
              <a:lnSpc>
                <a:spcPct val="123750"/>
              </a:lnSpc>
              <a:spcBef>
                <a:spcPts val="0"/>
              </a:spcBef>
              <a:spcAft>
                <a:spcPts val="0"/>
              </a:spcAft>
              <a:buNone/>
            </a:pPr>
            <a:r>
              <a:rPr lang="en-GB" sz="3200" b="1">
                <a:solidFill>
                  <a:schemeClr val="dk1"/>
                </a:solidFill>
                <a:latin typeface="Arial Rounded"/>
                <a:ea typeface="Arial Rounded"/>
                <a:cs typeface="Arial Rounded"/>
                <a:sym typeface="Arial Rounded"/>
              </a:rPr>
              <a:t>We will revisit this question </a:t>
            </a:r>
            <a:br>
              <a:rPr lang="en-GB" sz="3200" b="1">
                <a:solidFill>
                  <a:schemeClr val="dk1"/>
                </a:solidFill>
                <a:latin typeface="Arial Rounded"/>
                <a:ea typeface="Arial Rounded"/>
                <a:cs typeface="Arial Rounded"/>
                <a:sym typeface="Arial Rounded"/>
              </a:rPr>
            </a:br>
            <a:r>
              <a:rPr lang="en-GB" sz="3200" b="1">
                <a:solidFill>
                  <a:schemeClr val="dk1"/>
                </a:solidFill>
                <a:latin typeface="Arial Rounded"/>
                <a:ea typeface="Arial Rounded"/>
                <a:cs typeface="Arial Rounded"/>
                <a:sym typeface="Arial Rounded"/>
              </a:rPr>
              <a:t>after this week’s story…</a:t>
            </a:r>
            <a:endParaRPr sz="3200" b="1">
              <a:solidFill>
                <a:schemeClr val="dk1"/>
              </a:solidFill>
              <a:latin typeface="Arial Rounded"/>
              <a:ea typeface="Arial Rounded"/>
              <a:cs typeface="Arial Rounded"/>
              <a:sym typeface="Arial Rounded"/>
            </a:endParaRPr>
          </a:p>
        </p:txBody>
      </p:sp>
      <p:sp>
        <p:nvSpPr>
          <p:cNvPr id="128" name="Google Shape;128;p23"/>
          <p:cNvSpPr txBox="1"/>
          <p:nvPr/>
        </p:nvSpPr>
        <p:spPr>
          <a:xfrm>
            <a:off x="12522875" y="2225750"/>
            <a:ext cx="3966300" cy="889500"/>
          </a:xfrm>
          <a:prstGeom prst="rect">
            <a:avLst/>
          </a:prstGeom>
          <a:noFill/>
          <a:ln>
            <a:noFill/>
          </a:ln>
        </p:spPr>
        <p:txBody>
          <a:bodyPr spcFirstLastPara="1" wrap="square" lIns="0" tIns="12050" rIns="0" bIns="0" anchor="t" anchorCtr="0">
            <a:spAutoFit/>
          </a:bodyPr>
          <a:lstStyle/>
          <a:p>
            <a:pPr marL="12700" marR="0" lvl="0" indent="0" algn="r" rtl="0">
              <a:lnSpc>
                <a:spcPct val="123750"/>
              </a:lnSpc>
              <a:spcBef>
                <a:spcPts val="0"/>
              </a:spcBef>
              <a:spcAft>
                <a:spcPts val="0"/>
              </a:spcAft>
              <a:buNone/>
            </a:pPr>
            <a:r>
              <a:rPr lang="en-GB" sz="5700" b="1">
                <a:solidFill>
                  <a:schemeClr val="dk1"/>
                </a:solidFill>
                <a:latin typeface="Arial Rounded"/>
                <a:ea typeface="Arial Rounded"/>
                <a:cs typeface="Arial Rounded"/>
                <a:sym typeface="Arial Rounded"/>
              </a:rPr>
              <a:t>Question</a:t>
            </a:r>
            <a:endParaRPr sz="5700" b="1">
              <a:solidFill>
                <a:schemeClr val="dk1"/>
              </a:solidFill>
              <a:latin typeface="Arial Rounded"/>
              <a:ea typeface="Arial Rounded"/>
              <a:cs typeface="Arial Rounded"/>
              <a:sym typeface="Arial Rounded"/>
            </a:endParaRPr>
          </a:p>
        </p:txBody>
      </p:sp>
      <p:pic>
        <p:nvPicPr>
          <p:cNvPr id="129" name="Google Shape;129;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561596">
            <a:off x="10806601" y="554333"/>
            <a:ext cx="2919998" cy="18764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p:nvPr/>
        </p:nvSpPr>
        <p:spPr>
          <a:xfrm>
            <a:off x="4135804" y="942858"/>
            <a:ext cx="7329900" cy="2384700"/>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24"/>
          <p:cNvSpPr txBox="1"/>
          <p:nvPr/>
        </p:nvSpPr>
        <p:spPr>
          <a:xfrm>
            <a:off x="4605300" y="1771638"/>
            <a:ext cx="6390900" cy="1114200"/>
          </a:xfrm>
          <a:prstGeom prst="rect">
            <a:avLst/>
          </a:prstGeom>
          <a:noFill/>
          <a:ln>
            <a:noFill/>
          </a:ln>
        </p:spPr>
        <p:txBody>
          <a:bodyPr spcFirstLastPara="1" wrap="square" lIns="0" tIns="12050" rIns="0" bIns="0" anchor="t" anchorCtr="0">
            <a:spAutoFit/>
          </a:bodyPr>
          <a:lstStyle/>
          <a:p>
            <a:pPr marL="12700" marR="0" lvl="0" indent="0" algn="r" rtl="0">
              <a:lnSpc>
                <a:spcPct val="123749"/>
              </a:lnSpc>
              <a:spcBef>
                <a:spcPts val="0"/>
              </a:spcBef>
              <a:spcAft>
                <a:spcPts val="0"/>
              </a:spcAft>
              <a:buNone/>
            </a:pPr>
            <a:r>
              <a:rPr lang="en-GB" sz="3200" b="1">
                <a:solidFill>
                  <a:schemeClr val="dk1"/>
                </a:solidFill>
                <a:latin typeface="Arial Rounded"/>
                <a:ea typeface="Arial Rounded"/>
                <a:cs typeface="Arial Rounded"/>
                <a:sym typeface="Arial Rounded"/>
              </a:rPr>
              <a:t>But first ...</a:t>
            </a:r>
            <a:endParaRPr sz="3200" b="1">
              <a:solidFill>
                <a:schemeClr val="dk1"/>
              </a:solidFill>
              <a:latin typeface="Arial Rounded"/>
              <a:ea typeface="Arial Rounded"/>
              <a:cs typeface="Arial Rounded"/>
              <a:sym typeface="Arial Rounded"/>
            </a:endParaRPr>
          </a:p>
          <a:p>
            <a:pPr marL="12700" marR="0" lvl="0" indent="0" algn="r" rtl="0">
              <a:lnSpc>
                <a:spcPct val="123749"/>
              </a:lnSpc>
              <a:spcBef>
                <a:spcPts val="0"/>
              </a:spcBef>
              <a:spcAft>
                <a:spcPts val="0"/>
              </a:spcAft>
              <a:buNone/>
            </a:pPr>
            <a:r>
              <a:rPr lang="en-GB" sz="3200" b="1">
                <a:solidFill>
                  <a:schemeClr val="dk1"/>
                </a:solidFill>
                <a:latin typeface="Arial Rounded"/>
                <a:ea typeface="Arial Rounded"/>
                <a:cs typeface="Arial Rounded"/>
                <a:sym typeface="Arial Rounded"/>
              </a:rPr>
              <a:t>Can you guess the location?</a:t>
            </a:r>
            <a:endParaRPr sz="3200" b="1">
              <a:solidFill>
                <a:schemeClr val="dk1"/>
              </a:solidFill>
              <a:latin typeface="Arial Rounded"/>
              <a:ea typeface="Arial Rounded"/>
              <a:cs typeface="Arial Rounded"/>
              <a:sym typeface="Arial Rounded"/>
            </a:endParaRPr>
          </a:p>
        </p:txBody>
      </p:sp>
      <p:grpSp>
        <p:nvGrpSpPr>
          <p:cNvPr id="136" name="Google Shape;136;p24"/>
          <p:cNvGrpSpPr/>
          <p:nvPr/>
        </p:nvGrpSpPr>
        <p:grpSpPr>
          <a:xfrm>
            <a:off x="14047661" y="747010"/>
            <a:ext cx="5192108" cy="4541674"/>
            <a:chOff x="14047661" y="747010"/>
            <a:chExt cx="5192108" cy="4541674"/>
          </a:xfrm>
        </p:grpSpPr>
        <p:pic>
          <p:nvPicPr>
            <p:cNvPr id="137" name="Google Shape;137;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047661" y="747010"/>
              <a:ext cx="5192108" cy="3435029"/>
            </a:xfrm>
            <a:prstGeom prst="rect">
              <a:avLst/>
            </a:prstGeom>
            <a:noFill/>
            <a:ln>
              <a:noFill/>
            </a:ln>
          </p:spPr>
        </p:pic>
        <p:pic>
          <p:nvPicPr>
            <p:cNvPr id="138" name="Google Shape;138;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198521" y="1348454"/>
              <a:ext cx="3940230" cy="3940230"/>
            </a:xfrm>
            <a:prstGeom prst="rect">
              <a:avLst/>
            </a:prstGeom>
            <a:noFill/>
            <a:ln>
              <a:noFill/>
            </a:ln>
          </p:spPr>
        </p:pic>
      </p:grpSp>
      <p:sp>
        <p:nvSpPr>
          <p:cNvPr id="139" name="Google Shape;139;p24"/>
          <p:cNvSpPr/>
          <p:nvPr/>
        </p:nvSpPr>
        <p:spPr>
          <a:xfrm>
            <a:off x="2198885" y="5518198"/>
            <a:ext cx="4502400" cy="3654300"/>
          </a:xfrm>
          <a:prstGeom prst="rect">
            <a:avLst/>
          </a:prstGeom>
          <a:solidFill>
            <a:srgbClr val="513971"/>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0" name="Google Shape;140;p24" descr="A close up of a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366303">
            <a:off x="570397" y="416239"/>
            <a:ext cx="1015433" cy="1486022"/>
          </a:xfrm>
          <a:prstGeom prst="rect">
            <a:avLst/>
          </a:prstGeom>
          <a:noFill/>
          <a:ln>
            <a:noFill/>
          </a:ln>
        </p:spPr>
      </p:pic>
      <p:sp>
        <p:nvSpPr>
          <p:cNvPr id="141" name="Google Shape;141;p24"/>
          <p:cNvSpPr txBox="1"/>
          <p:nvPr/>
        </p:nvSpPr>
        <p:spPr>
          <a:xfrm>
            <a:off x="2545077" y="6107842"/>
            <a:ext cx="3810000" cy="2475000"/>
          </a:xfrm>
          <a:prstGeom prst="rect">
            <a:avLst/>
          </a:prstGeom>
          <a:noFill/>
          <a:ln>
            <a:noFill/>
          </a:ln>
        </p:spPr>
        <p:txBody>
          <a:bodyPr spcFirstLastPara="1" wrap="square" lIns="0" tIns="12050" rIns="0" bIns="0" anchor="t" anchorCtr="0">
            <a:spAutoFit/>
          </a:bodyPr>
          <a:lstStyle/>
          <a:p>
            <a:pPr marL="471169" marR="173990" lvl="0" indent="-289560" algn="ctr" rtl="0">
              <a:lnSpc>
                <a:spcPct val="100000"/>
              </a:lnSpc>
              <a:spcBef>
                <a:spcPts val="0"/>
              </a:spcBef>
              <a:spcAft>
                <a:spcPts val="0"/>
              </a:spcAft>
              <a:buNone/>
            </a:pPr>
            <a:r>
              <a:rPr lang="en-GB" sz="3200" b="1">
                <a:solidFill>
                  <a:srgbClr val="FFFFFF"/>
                </a:solidFill>
                <a:latin typeface="Arial Rounded"/>
                <a:ea typeface="Arial Rounded"/>
                <a:cs typeface="Arial Rounded"/>
                <a:sym typeface="Arial Rounded"/>
              </a:rPr>
              <a:t>It is the third largest country in the world by both size and population.</a:t>
            </a:r>
            <a:endParaRPr sz="3200" b="1">
              <a:solidFill>
                <a:schemeClr val="dk1"/>
              </a:solidFill>
              <a:latin typeface="Arial Rounded"/>
              <a:ea typeface="Arial Rounded"/>
              <a:cs typeface="Arial Rounded"/>
              <a:sym typeface="Arial Rounded"/>
            </a:endParaRPr>
          </a:p>
        </p:txBody>
      </p:sp>
      <p:sp>
        <p:nvSpPr>
          <p:cNvPr id="142" name="Google Shape;142;p24"/>
          <p:cNvSpPr/>
          <p:nvPr/>
        </p:nvSpPr>
        <p:spPr>
          <a:xfrm>
            <a:off x="7907460" y="5518211"/>
            <a:ext cx="4502400" cy="3654300"/>
          </a:xfrm>
          <a:prstGeom prst="rect">
            <a:avLst/>
          </a:prstGeom>
          <a:solidFill>
            <a:schemeClr val="accent6"/>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24"/>
          <p:cNvSpPr txBox="1"/>
          <p:nvPr/>
        </p:nvSpPr>
        <p:spPr>
          <a:xfrm>
            <a:off x="8215550" y="6107860"/>
            <a:ext cx="3886200" cy="2475000"/>
          </a:xfrm>
          <a:prstGeom prst="rect">
            <a:avLst/>
          </a:prstGeom>
          <a:noFill/>
          <a:ln>
            <a:noFill/>
          </a:ln>
        </p:spPr>
        <p:txBody>
          <a:bodyPr spcFirstLastPara="1" wrap="square" lIns="0" tIns="12050" rIns="0" bIns="0" anchor="t" anchorCtr="0">
            <a:spAutoFit/>
          </a:bodyPr>
          <a:lstStyle/>
          <a:p>
            <a:pPr marL="12065" marR="5080" lvl="0" indent="0" algn="ctr" rtl="0">
              <a:lnSpc>
                <a:spcPct val="100000"/>
              </a:lnSpc>
              <a:spcBef>
                <a:spcPts val="0"/>
              </a:spcBef>
              <a:spcAft>
                <a:spcPts val="0"/>
              </a:spcAft>
              <a:buNone/>
            </a:pPr>
            <a:r>
              <a:rPr lang="en-GB" sz="3200" b="1">
                <a:solidFill>
                  <a:srgbClr val="FFFFFF"/>
                </a:solidFill>
                <a:latin typeface="Arial Rounded"/>
                <a:ea typeface="Arial Rounded"/>
                <a:cs typeface="Arial Rounded"/>
                <a:sym typeface="Arial Rounded"/>
              </a:rPr>
              <a:t>One of the 7 Wonders of the World, The Grand Canyon, is in this country.</a:t>
            </a:r>
            <a:endParaRPr sz="3200" b="1">
              <a:solidFill>
                <a:schemeClr val="dk1"/>
              </a:solidFill>
              <a:latin typeface="Arial Rounded"/>
              <a:ea typeface="Arial Rounded"/>
              <a:cs typeface="Arial Rounded"/>
              <a:sym typeface="Arial Rounded"/>
            </a:endParaRPr>
          </a:p>
        </p:txBody>
      </p:sp>
      <p:sp>
        <p:nvSpPr>
          <p:cNvPr id="144" name="Google Shape;144;p24"/>
          <p:cNvSpPr/>
          <p:nvPr/>
        </p:nvSpPr>
        <p:spPr>
          <a:xfrm>
            <a:off x="13616022" y="5518211"/>
            <a:ext cx="4502400" cy="3654300"/>
          </a:xfrm>
          <a:prstGeom prst="rect">
            <a:avLst/>
          </a:prstGeom>
          <a:solidFill>
            <a:srgbClr val="ED6409"/>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4"/>
          <p:cNvSpPr txBox="1"/>
          <p:nvPr/>
        </p:nvSpPr>
        <p:spPr>
          <a:xfrm>
            <a:off x="13924113" y="6107849"/>
            <a:ext cx="3886200" cy="2475000"/>
          </a:xfrm>
          <a:prstGeom prst="rect">
            <a:avLst/>
          </a:prstGeom>
          <a:noFill/>
          <a:ln>
            <a:noFill/>
          </a:ln>
        </p:spPr>
        <p:txBody>
          <a:bodyPr spcFirstLastPara="1" wrap="square" lIns="0" tIns="12050" rIns="0" bIns="0" anchor="t" anchorCtr="0">
            <a:spAutoFit/>
          </a:bodyPr>
          <a:lstStyle/>
          <a:p>
            <a:pPr marL="119379" marR="5080" lvl="0" indent="-107313" algn="ctr" rtl="0">
              <a:lnSpc>
                <a:spcPct val="100000"/>
              </a:lnSpc>
              <a:spcBef>
                <a:spcPts val="0"/>
              </a:spcBef>
              <a:spcAft>
                <a:spcPts val="0"/>
              </a:spcAft>
              <a:buNone/>
            </a:pPr>
            <a:r>
              <a:rPr lang="en-GB" sz="3200" b="1">
                <a:solidFill>
                  <a:srgbClr val="FFFFFF"/>
                </a:solidFill>
                <a:latin typeface="Arial Rounded"/>
                <a:ea typeface="Arial Rounded"/>
                <a:cs typeface="Arial Rounded"/>
                <a:sym typeface="Arial Rounded"/>
              </a:rPr>
              <a:t>Although lots of people think it is basketball, the national sport is actually Baseball. </a:t>
            </a:r>
            <a:endParaRPr sz="3200" b="1">
              <a:solidFill>
                <a:schemeClr val="dk1"/>
              </a:solidFill>
              <a:latin typeface="Arial Rounded"/>
              <a:ea typeface="Arial Rounded"/>
              <a:cs typeface="Arial Rounded"/>
              <a:sym typeface="Arial Rounded"/>
            </a:endParaRPr>
          </a:p>
        </p:txBody>
      </p:sp>
      <p:pic>
        <p:nvPicPr>
          <p:cNvPr id="146" name="Google Shape;146;p24"/>
          <p:cNvPicPr preferRelativeResize="0"/>
          <p:nvPr/>
        </p:nvPicPr>
        <p:blipFill>
          <a:blip r:embed="rId6">
            <a:alphaModFix/>
          </a:blip>
          <a:stretch>
            <a:fillRect/>
          </a:stretch>
        </p:blipFill>
        <p:spPr>
          <a:xfrm>
            <a:off x="2291050" y="566311"/>
            <a:ext cx="5192125" cy="41288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121875" y="329399"/>
            <a:ext cx="4624574" cy="4760345"/>
          </a:xfrm>
          <a:prstGeom prst="rect">
            <a:avLst/>
          </a:prstGeom>
          <a:noFill/>
          <a:ln>
            <a:noFill/>
          </a:ln>
        </p:spPr>
      </p:pic>
      <p:sp>
        <p:nvSpPr>
          <p:cNvPr id="152" name="Google Shape;152;p25"/>
          <p:cNvSpPr/>
          <p:nvPr/>
        </p:nvSpPr>
        <p:spPr>
          <a:xfrm>
            <a:off x="2221829" y="1675108"/>
            <a:ext cx="7329805" cy="2384605"/>
          </a:xfrm>
          <a:prstGeom prst="roundRect">
            <a:avLst>
              <a:gd name="adj" fmla="val 132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3" name="Google Shape;153;p25"/>
          <p:cNvPicPr preferRelativeResize="0"/>
          <p:nvPr/>
        </p:nvPicPr>
        <p:blipFill rotWithShape="1">
          <a:blip r:embed="rId4">
            <a:alphaModFix/>
          </a:blip>
          <a:srcRect/>
          <a:stretch/>
        </p:blipFill>
        <p:spPr>
          <a:xfrm>
            <a:off x="14732536" y="8848264"/>
            <a:ext cx="5371563" cy="2460291"/>
          </a:xfrm>
          <a:prstGeom prst="rect">
            <a:avLst/>
          </a:prstGeom>
          <a:noFill/>
          <a:ln>
            <a:noFill/>
          </a:ln>
        </p:spPr>
      </p:pic>
      <p:pic>
        <p:nvPicPr>
          <p:cNvPr id="154" name="Google Shape;154;p25"/>
          <p:cNvPicPr preferRelativeResize="0"/>
          <p:nvPr/>
        </p:nvPicPr>
        <p:blipFill rotWithShape="1">
          <a:blip r:embed="rId5">
            <a:alphaModFix/>
          </a:blip>
          <a:srcRect/>
          <a:stretch/>
        </p:blipFill>
        <p:spPr>
          <a:xfrm>
            <a:off x="16612100" y="10022757"/>
            <a:ext cx="3175374" cy="987894"/>
          </a:xfrm>
          <a:prstGeom prst="rect">
            <a:avLst/>
          </a:prstGeom>
          <a:noFill/>
          <a:ln>
            <a:noFill/>
          </a:ln>
        </p:spPr>
      </p:pic>
      <p:pic>
        <p:nvPicPr>
          <p:cNvPr id="155" name="Google Shape;155;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7353937"/>
            <a:ext cx="4624581" cy="3985449"/>
          </a:xfrm>
          <a:prstGeom prst="rect">
            <a:avLst/>
          </a:prstGeom>
          <a:noFill/>
          <a:ln>
            <a:noFill/>
          </a:ln>
        </p:spPr>
      </p:pic>
      <p:sp>
        <p:nvSpPr>
          <p:cNvPr id="156" name="Google Shape;156;p25"/>
          <p:cNvSpPr txBox="1"/>
          <p:nvPr/>
        </p:nvSpPr>
        <p:spPr>
          <a:xfrm>
            <a:off x="2919147" y="2344517"/>
            <a:ext cx="5712600" cy="1030500"/>
          </a:xfrm>
          <a:prstGeom prst="rect">
            <a:avLst/>
          </a:prstGeom>
          <a:noFill/>
          <a:ln>
            <a:noFill/>
          </a:ln>
        </p:spPr>
        <p:txBody>
          <a:bodyPr spcFirstLastPara="1" wrap="square" lIns="0" tIns="12050" rIns="0" bIns="0" anchor="t" anchorCtr="0">
            <a:spAutoFit/>
          </a:bodyPr>
          <a:lstStyle/>
          <a:p>
            <a:pPr marL="12700" marR="0" lvl="0" indent="0" algn="l" rtl="0">
              <a:lnSpc>
                <a:spcPct val="123749"/>
              </a:lnSpc>
              <a:spcBef>
                <a:spcPts val="0"/>
              </a:spcBef>
              <a:spcAft>
                <a:spcPts val="0"/>
              </a:spcAft>
              <a:buNone/>
            </a:pPr>
            <a:r>
              <a:rPr lang="en-GB" sz="3200" b="1">
                <a:solidFill>
                  <a:schemeClr val="dk1"/>
                </a:solidFill>
                <a:latin typeface="Arial Rounded"/>
                <a:ea typeface="Arial Rounded"/>
                <a:cs typeface="Arial Rounded"/>
                <a:sym typeface="Arial Rounded"/>
              </a:rPr>
              <a:t>For this week’s story, </a:t>
            </a:r>
            <a:br>
              <a:rPr lang="en-GB" sz="3200" b="1">
                <a:solidFill>
                  <a:schemeClr val="dk1"/>
                </a:solidFill>
                <a:latin typeface="Arial Rounded"/>
                <a:ea typeface="Arial Rounded"/>
                <a:cs typeface="Arial Rounded"/>
                <a:sym typeface="Arial Rounded"/>
              </a:rPr>
            </a:br>
            <a:r>
              <a:rPr lang="en-GB" sz="3200" b="1">
                <a:solidFill>
                  <a:schemeClr val="dk1"/>
                </a:solidFill>
                <a:latin typeface="Arial Rounded"/>
                <a:ea typeface="Arial Rounded"/>
                <a:cs typeface="Arial Rounded"/>
                <a:sym typeface="Arial Rounded"/>
              </a:rPr>
              <a:t>we are visiting...</a:t>
            </a:r>
            <a:endParaRPr sz="3200" b="1">
              <a:solidFill>
                <a:schemeClr val="dk1"/>
              </a:solidFill>
              <a:latin typeface="Arial Rounded"/>
              <a:ea typeface="Arial Rounded"/>
              <a:cs typeface="Arial Rounded"/>
              <a:sym typeface="Arial Rounded"/>
            </a:endParaRPr>
          </a:p>
        </p:txBody>
      </p:sp>
      <p:pic>
        <p:nvPicPr>
          <p:cNvPr id="157" name="Google Shape;157;p25" descr="A line of white dots&#10;&#10;Description automatically generated"/>
          <p:cNvPicPr preferRelativeResize="0"/>
          <p:nvPr/>
        </p:nvPicPr>
        <p:blipFill rotWithShape="1">
          <a:blip r:embed="rId7">
            <a:alphaModFix/>
          </a:blip>
          <a:srcRect/>
          <a:stretch/>
        </p:blipFill>
        <p:spPr>
          <a:xfrm>
            <a:off x="-594935" y="5089744"/>
            <a:ext cx="21317074" cy="3024436"/>
          </a:xfrm>
          <a:prstGeom prst="rect">
            <a:avLst/>
          </a:prstGeom>
          <a:noFill/>
          <a:ln>
            <a:noFill/>
          </a:ln>
        </p:spPr>
      </p:pic>
      <p:pic>
        <p:nvPicPr>
          <p:cNvPr id="158" name="Google Shape;158;p25" descr="A white x on a black background&#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1136678" y="6884525"/>
            <a:ext cx="272400" cy="267225"/>
          </a:xfrm>
          <a:prstGeom prst="rect">
            <a:avLst/>
          </a:prstGeom>
          <a:noFill/>
          <a:ln>
            <a:noFill/>
          </a:ln>
        </p:spPr>
      </p:pic>
      <p:sp>
        <p:nvSpPr>
          <p:cNvPr id="159" name="Google Shape;159;p25"/>
          <p:cNvSpPr/>
          <p:nvPr/>
        </p:nvSpPr>
        <p:spPr>
          <a:xfrm>
            <a:off x="2449469" y="5745445"/>
            <a:ext cx="5478600" cy="3473700"/>
          </a:xfrm>
          <a:prstGeom prst="ellipse">
            <a:avLst/>
          </a:prstGeom>
          <a:solidFill>
            <a:srgbClr val="31C1F2"/>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25"/>
          <p:cNvSpPr txBox="1"/>
          <p:nvPr/>
        </p:nvSpPr>
        <p:spPr>
          <a:xfrm>
            <a:off x="2934199" y="7012788"/>
            <a:ext cx="4624500" cy="939000"/>
          </a:xfrm>
          <a:prstGeom prst="rect">
            <a:avLst/>
          </a:prstGeom>
          <a:noFill/>
          <a:ln>
            <a:noFill/>
          </a:ln>
        </p:spPr>
        <p:txBody>
          <a:bodyPr spcFirstLastPara="1" wrap="square" lIns="0" tIns="15225" rIns="0" bIns="0" anchor="t" anchorCtr="0">
            <a:spAutoFit/>
          </a:bodyPr>
          <a:lstStyle/>
          <a:p>
            <a:pPr marL="12700" marR="0" lvl="0" indent="0" algn="ctr" rtl="0">
              <a:lnSpc>
                <a:spcPct val="100000"/>
              </a:lnSpc>
              <a:spcBef>
                <a:spcPts val="0"/>
              </a:spcBef>
              <a:spcAft>
                <a:spcPts val="0"/>
              </a:spcAft>
              <a:buNone/>
            </a:pPr>
            <a:r>
              <a:rPr lang="en-GB" sz="6000" b="1">
                <a:solidFill>
                  <a:srgbClr val="FFFFFF"/>
                </a:solidFill>
                <a:latin typeface="Arial Rounded"/>
                <a:ea typeface="Arial Rounded"/>
                <a:cs typeface="Arial Rounded"/>
                <a:sym typeface="Arial Rounded"/>
              </a:rPr>
              <a:t>USA</a:t>
            </a:r>
            <a:endParaRPr sz="6000" b="1">
              <a:solidFill>
                <a:schemeClr val="dk1"/>
              </a:solidFill>
              <a:latin typeface="Arial Rounded"/>
              <a:ea typeface="Arial Rounded"/>
              <a:cs typeface="Arial Rounded"/>
              <a:sym typeface="Arial Rounded"/>
            </a:endParaRPr>
          </a:p>
        </p:txBody>
      </p:sp>
      <p:pic>
        <p:nvPicPr>
          <p:cNvPr id="161" name="Google Shape;161;p25"/>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8667389" y="3163050"/>
            <a:ext cx="9080852" cy="5821849"/>
          </a:xfrm>
          <a:prstGeom prst="rect">
            <a:avLst/>
          </a:prstGeom>
          <a:noFill/>
          <a:ln w="76200" cap="flat" cmpd="sng">
            <a:solidFill>
              <a:schemeClr val="lt1"/>
            </a:solidFill>
            <a:prstDash val="solid"/>
            <a:round/>
            <a:headEnd type="none" w="sm" len="sm"/>
            <a:tailEnd type="none" w="sm" len="sm"/>
          </a:ln>
        </p:spPr>
      </p:pic>
      <p:cxnSp>
        <p:nvCxnSpPr>
          <p:cNvPr id="162" name="Google Shape;162;p25"/>
          <p:cNvCxnSpPr/>
          <p:nvPr/>
        </p:nvCxnSpPr>
        <p:spPr>
          <a:xfrm rot="10800000" flipH="1">
            <a:off x="7554950" y="5004525"/>
            <a:ext cx="1996800" cy="1556100"/>
          </a:xfrm>
          <a:prstGeom prst="curvedConnector3">
            <a:avLst>
              <a:gd name="adj1" fmla="val 50000"/>
            </a:avLst>
          </a:prstGeom>
          <a:noFill/>
          <a:ln w="76200" cap="flat" cmpd="sng">
            <a:solidFill>
              <a:schemeClr val="lt1"/>
            </a:solidFill>
            <a:prstDash val="solid"/>
            <a:round/>
            <a:headEnd type="none" w="med" len="med"/>
            <a:tailEnd type="none" w="med" len="med"/>
          </a:ln>
        </p:spPr>
      </p:cxnSp>
      <p:cxnSp>
        <p:nvCxnSpPr>
          <p:cNvPr id="163" name="Google Shape;163;p25"/>
          <p:cNvCxnSpPr/>
          <p:nvPr/>
        </p:nvCxnSpPr>
        <p:spPr>
          <a:xfrm>
            <a:off x="9378175" y="4849100"/>
            <a:ext cx="209100" cy="155400"/>
          </a:xfrm>
          <a:prstGeom prst="straightConnector1">
            <a:avLst/>
          </a:prstGeom>
          <a:noFill/>
          <a:ln w="76200" cap="flat" cmpd="sng">
            <a:solidFill>
              <a:schemeClr val="lt1"/>
            </a:solidFill>
            <a:prstDash val="solid"/>
            <a:round/>
            <a:headEnd type="none" w="med" len="med"/>
            <a:tailEnd type="none" w="med" len="med"/>
          </a:ln>
        </p:spPr>
      </p:cxnSp>
      <p:cxnSp>
        <p:nvCxnSpPr>
          <p:cNvPr id="164" name="Google Shape;164;p25"/>
          <p:cNvCxnSpPr/>
          <p:nvPr/>
        </p:nvCxnSpPr>
        <p:spPr>
          <a:xfrm flipH="1">
            <a:off x="9350625" y="5004500"/>
            <a:ext cx="201000" cy="16320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p:nvPr/>
        </p:nvSpPr>
        <p:spPr>
          <a:xfrm>
            <a:off x="2221829" y="1675109"/>
            <a:ext cx="7329805" cy="1671206"/>
          </a:xfrm>
          <a:prstGeom prst="roundRect">
            <a:avLst>
              <a:gd name="adj" fmla="val 214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0" name="Google Shape;170;p26"/>
          <p:cNvPicPr preferRelativeResize="0"/>
          <p:nvPr/>
        </p:nvPicPr>
        <p:blipFill rotWithShape="1">
          <a:blip r:embed="rId3">
            <a:alphaModFix/>
          </a:blip>
          <a:srcRect/>
          <a:stretch/>
        </p:blipFill>
        <p:spPr>
          <a:xfrm>
            <a:off x="16612100" y="10022757"/>
            <a:ext cx="3175374" cy="987894"/>
          </a:xfrm>
          <a:prstGeom prst="rect">
            <a:avLst/>
          </a:prstGeom>
          <a:noFill/>
          <a:ln>
            <a:noFill/>
          </a:ln>
        </p:spPr>
      </p:pic>
      <p:sp>
        <p:nvSpPr>
          <p:cNvPr id="171" name="Google Shape;171;p26"/>
          <p:cNvSpPr txBox="1">
            <a:spLocks noGrp="1"/>
          </p:cNvSpPr>
          <p:nvPr>
            <p:ph type="title" idx="4294967295"/>
          </p:nvPr>
        </p:nvSpPr>
        <p:spPr>
          <a:xfrm>
            <a:off x="2976813" y="2067130"/>
            <a:ext cx="3500100" cy="900300"/>
          </a:xfrm>
          <a:prstGeom prst="rect">
            <a:avLst/>
          </a:prstGeom>
          <a:noFill/>
          <a:ln>
            <a:noFill/>
          </a:ln>
        </p:spPr>
        <p:txBody>
          <a:bodyPr spcFirstLastPara="1" wrap="square" lIns="0" tIns="15225" rIns="0" bIns="0" anchor="ctr" anchorCtr="0">
            <a:spAutoFit/>
          </a:bodyPr>
          <a:lstStyle/>
          <a:p>
            <a:pPr marL="12700" lvl="0" indent="0" algn="l" rtl="0">
              <a:lnSpc>
                <a:spcPct val="100000"/>
              </a:lnSpc>
              <a:spcBef>
                <a:spcPts val="0"/>
              </a:spcBef>
              <a:spcAft>
                <a:spcPts val="0"/>
              </a:spcAft>
              <a:buClr>
                <a:schemeClr val="dk1"/>
              </a:buClr>
              <a:buSzPts val="5750"/>
              <a:buFont typeface="Arial Rounded"/>
              <a:buNone/>
            </a:pPr>
            <a:r>
              <a:rPr lang="en-GB" sz="5750"/>
              <a:t>What?</a:t>
            </a:r>
            <a:endParaRPr sz="5750"/>
          </a:p>
        </p:txBody>
      </p:sp>
      <p:grpSp>
        <p:nvGrpSpPr>
          <p:cNvPr id="172" name="Google Shape;172;p26"/>
          <p:cNvGrpSpPr/>
          <p:nvPr/>
        </p:nvGrpSpPr>
        <p:grpSpPr>
          <a:xfrm>
            <a:off x="18939109" y="1937786"/>
            <a:ext cx="848194" cy="697700"/>
            <a:chOff x="19141632" y="1741264"/>
            <a:chExt cx="848194" cy="697700"/>
          </a:xfrm>
        </p:grpSpPr>
        <p:sp>
          <p:nvSpPr>
            <p:cNvPr id="173" name="Google Shape;173;p26"/>
            <p:cNvSpPr/>
            <p:nvPr/>
          </p:nvSpPr>
          <p:spPr>
            <a:xfrm>
              <a:off x="19187821" y="1787454"/>
              <a:ext cx="802005" cy="651510"/>
            </a:xfrm>
            <a:custGeom>
              <a:avLst/>
              <a:gdLst/>
              <a:ahLst/>
              <a:cxnLst/>
              <a:rect l="l" t="t" r="r" b="b"/>
              <a:pathLst>
                <a:path w="802005" h="651510" extrusionOk="0">
                  <a:moveTo>
                    <a:pt x="686079" y="100469"/>
                  </a:moveTo>
                  <a:lnTo>
                    <a:pt x="670331" y="51066"/>
                  </a:lnTo>
                  <a:lnTo>
                    <a:pt x="618718" y="13474"/>
                  </a:lnTo>
                  <a:lnTo>
                    <a:pt x="579132" y="4025"/>
                  </a:lnTo>
                  <a:lnTo>
                    <a:pt x="532434" y="0"/>
                  </a:lnTo>
                  <a:lnTo>
                    <a:pt x="480212" y="762"/>
                  </a:lnTo>
                  <a:lnTo>
                    <a:pt x="424002" y="5702"/>
                  </a:lnTo>
                  <a:lnTo>
                    <a:pt x="365404" y="14211"/>
                  </a:lnTo>
                  <a:lnTo>
                    <a:pt x="305968" y="25641"/>
                  </a:lnTo>
                  <a:lnTo>
                    <a:pt x="261861" y="39776"/>
                  </a:lnTo>
                  <a:lnTo>
                    <a:pt x="218782" y="62306"/>
                  </a:lnTo>
                  <a:lnTo>
                    <a:pt x="177507" y="91871"/>
                  </a:lnTo>
                  <a:lnTo>
                    <a:pt x="138734" y="127114"/>
                  </a:lnTo>
                  <a:lnTo>
                    <a:pt x="103212" y="166687"/>
                  </a:lnTo>
                  <a:lnTo>
                    <a:pt x="71678" y="209219"/>
                  </a:lnTo>
                  <a:lnTo>
                    <a:pt x="44856" y="253390"/>
                  </a:lnTo>
                  <a:lnTo>
                    <a:pt x="23482" y="297815"/>
                  </a:lnTo>
                  <a:lnTo>
                    <a:pt x="8280" y="341172"/>
                  </a:lnTo>
                  <a:lnTo>
                    <a:pt x="0" y="382079"/>
                  </a:lnTo>
                  <a:lnTo>
                    <a:pt x="1003" y="408051"/>
                  </a:lnTo>
                  <a:lnTo>
                    <a:pt x="10541" y="426046"/>
                  </a:lnTo>
                  <a:lnTo>
                    <a:pt x="27825" y="436727"/>
                  </a:lnTo>
                  <a:lnTo>
                    <a:pt x="52120" y="440740"/>
                  </a:lnTo>
                  <a:lnTo>
                    <a:pt x="82626" y="438746"/>
                  </a:lnTo>
                  <a:lnTo>
                    <a:pt x="159245" y="419379"/>
                  </a:lnTo>
                  <a:lnTo>
                    <a:pt x="203809" y="403326"/>
                  </a:lnTo>
                  <a:lnTo>
                    <a:pt x="251523" y="383908"/>
                  </a:lnTo>
                  <a:lnTo>
                    <a:pt x="301612" y="361772"/>
                  </a:lnTo>
                  <a:lnTo>
                    <a:pt x="353314" y="337578"/>
                  </a:lnTo>
                  <a:lnTo>
                    <a:pt x="405841" y="312000"/>
                  </a:lnTo>
                  <a:lnTo>
                    <a:pt x="458444" y="285673"/>
                  </a:lnTo>
                  <a:lnTo>
                    <a:pt x="534377" y="245452"/>
                  </a:lnTo>
                  <a:lnTo>
                    <a:pt x="592963" y="210235"/>
                  </a:lnTo>
                  <a:lnTo>
                    <a:pt x="635825" y="179070"/>
                  </a:lnTo>
                  <a:lnTo>
                    <a:pt x="664565" y="151015"/>
                  </a:lnTo>
                  <a:lnTo>
                    <a:pt x="686079" y="100469"/>
                  </a:lnTo>
                  <a:close/>
                </a:path>
                <a:path w="802005" h="651510" extrusionOk="0">
                  <a:moveTo>
                    <a:pt x="801687" y="286131"/>
                  </a:moveTo>
                  <a:lnTo>
                    <a:pt x="782180" y="232346"/>
                  </a:lnTo>
                  <a:lnTo>
                    <a:pt x="741553" y="204876"/>
                  </a:lnTo>
                  <a:lnTo>
                    <a:pt x="711060" y="203009"/>
                  </a:lnTo>
                  <a:lnTo>
                    <a:pt x="671525" y="210070"/>
                  </a:lnTo>
                  <a:lnTo>
                    <a:pt x="621233" y="226822"/>
                  </a:lnTo>
                  <a:lnTo>
                    <a:pt x="558520" y="254000"/>
                  </a:lnTo>
                  <a:lnTo>
                    <a:pt x="481647" y="292392"/>
                  </a:lnTo>
                  <a:lnTo>
                    <a:pt x="429641" y="319874"/>
                  </a:lnTo>
                  <a:lnTo>
                    <a:pt x="378282" y="347738"/>
                  </a:lnTo>
                  <a:lnTo>
                    <a:pt x="328536" y="375729"/>
                  </a:lnTo>
                  <a:lnTo>
                    <a:pt x="281393" y="403606"/>
                  </a:lnTo>
                  <a:lnTo>
                    <a:pt x="237845" y="431126"/>
                  </a:lnTo>
                  <a:lnTo>
                    <a:pt x="198882" y="458050"/>
                  </a:lnTo>
                  <a:lnTo>
                    <a:pt x="165455" y="484124"/>
                  </a:lnTo>
                  <a:lnTo>
                    <a:pt x="119214" y="532777"/>
                  </a:lnTo>
                  <a:lnTo>
                    <a:pt x="106984" y="575144"/>
                  </a:lnTo>
                  <a:lnTo>
                    <a:pt x="116090" y="593369"/>
                  </a:lnTo>
                  <a:lnTo>
                    <a:pt x="174726" y="626338"/>
                  </a:lnTo>
                  <a:lnTo>
                    <a:pt x="218833" y="639178"/>
                  </a:lnTo>
                  <a:lnTo>
                    <a:pt x="267411" y="647623"/>
                  </a:lnTo>
                  <a:lnTo>
                    <a:pt x="318935" y="651484"/>
                  </a:lnTo>
                  <a:lnTo>
                    <a:pt x="371881" y="650570"/>
                  </a:lnTo>
                  <a:lnTo>
                    <a:pt x="424726" y="644677"/>
                  </a:lnTo>
                  <a:lnTo>
                    <a:pt x="475945" y="633641"/>
                  </a:lnTo>
                  <a:lnTo>
                    <a:pt x="524002" y="617245"/>
                  </a:lnTo>
                  <a:lnTo>
                    <a:pt x="567372" y="595312"/>
                  </a:lnTo>
                  <a:lnTo>
                    <a:pt x="604532" y="567639"/>
                  </a:lnTo>
                  <a:lnTo>
                    <a:pt x="648385" y="525945"/>
                  </a:lnTo>
                  <a:lnTo>
                    <a:pt x="689381" y="483209"/>
                  </a:lnTo>
                  <a:lnTo>
                    <a:pt x="726084" y="440359"/>
                  </a:lnTo>
                  <a:lnTo>
                    <a:pt x="757072" y="398310"/>
                  </a:lnTo>
                  <a:lnTo>
                    <a:pt x="780948" y="357987"/>
                  </a:lnTo>
                  <a:lnTo>
                    <a:pt x="796290" y="320294"/>
                  </a:lnTo>
                  <a:lnTo>
                    <a:pt x="801687" y="286131"/>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26"/>
            <p:cNvSpPr/>
            <p:nvPr/>
          </p:nvSpPr>
          <p:spPr>
            <a:xfrm>
              <a:off x="19141632" y="1741264"/>
              <a:ext cx="802005" cy="651510"/>
            </a:xfrm>
            <a:custGeom>
              <a:avLst/>
              <a:gdLst/>
              <a:ahLst/>
              <a:cxnLst/>
              <a:rect l="l" t="t" r="r" b="b"/>
              <a:pathLst>
                <a:path w="802005" h="651510" extrusionOk="0">
                  <a:moveTo>
                    <a:pt x="686066" y="100457"/>
                  </a:moveTo>
                  <a:lnTo>
                    <a:pt x="670318" y="51066"/>
                  </a:lnTo>
                  <a:lnTo>
                    <a:pt x="618705" y="13462"/>
                  </a:lnTo>
                  <a:lnTo>
                    <a:pt x="579120" y="4025"/>
                  </a:lnTo>
                  <a:lnTo>
                    <a:pt x="532422" y="0"/>
                  </a:lnTo>
                  <a:lnTo>
                    <a:pt x="480187" y="762"/>
                  </a:lnTo>
                  <a:lnTo>
                    <a:pt x="423989" y="5702"/>
                  </a:lnTo>
                  <a:lnTo>
                    <a:pt x="365391" y="14198"/>
                  </a:lnTo>
                  <a:lnTo>
                    <a:pt x="305955" y="25628"/>
                  </a:lnTo>
                  <a:lnTo>
                    <a:pt x="261848" y="39776"/>
                  </a:lnTo>
                  <a:lnTo>
                    <a:pt x="218782" y="62306"/>
                  </a:lnTo>
                  <a:lnTo>
                    <a:pt x="177495" y="91871"/>
                  </a:lnTo>
                  <a:lnTo>
                    <a:pt x="138734" y="127101"/>
                  </a:lnTo>
                  <a:lnTo>
                    <a:pt x="103212" y="166674"/>
                  </a:lnTo>
                  <a:lnTo>
                    <a:pt x="71678" y="209219"/>
                  </a:lnTo>
                  <a:lnTo>
                    <a:pt x="44856" y="253377"/>
                  </a:lnTo>
                  <a:lnTo>
                    <a:pt x="23469" y="297815"/>
                  </a:lnTo>
                  <a:lnTo>
                    <a:pt x="8280" y="341160"/>
                  </a:lnTo>
                  <a:lnTo>
                    <a:pt x="0" y="382066"/>
                  </a:lnTo>
                  <a:lnTo>
                    <a:pt x="1003" y="408038"/>
                  </a:lnTo>
                  <a:lnTo>
                    <a:pt x="10528" y="426034"/>
                  </a:lnTo>
                  <a:lnTo>
                    <a:pt x="27825" y="436702"/>
                  </a:lnTo>
                  <a:lnTo>
                    <a:pt x="52120" y="440715"/>
                  </a:lnTo>
                  <a:lnTo>
                    <a:pt x="82626" y="438734"/>
                  </a:lnTo>
                  <a:lnTo>
                    <a:pt x="159245" y="419366"/>
                  </a:lnTo>
                  <a:lnTo>
                    <a:pt x="203809" y="403313"/>
                  </a:lnTo>
                  <a:lnTo>
                    <a:pt x="251523" y="383895"/>
                  </a:lnTo>
                  <a:lnTo>
                    <a:pt x="301612" y="361759"/>
                  </a:lnTo>
                  <a:lnTo>
                    <a:pt x="353301" y="337578"/>
                  </a:lnTo>
                  <a:lnTo>
                    <a:pt x="405841" y="311988"/>
                  </a:lnTo>
                  <a:lnTo>
                    <a:pt x="458444" y="285673"/>
                  </a:lnTo>
                  <a:lnTo>
                    <a:pt x="534365" y="245452"/>
                  </a:lnTo>
                  <a:lnTo>
                    <a:pt x="592963" y="210235"/>
                  </a:lnTo>
                  <a:lnTo>
                    <a:pt x="635825" y="179057"/>
                  </a:lnTo>
                  <a:lnTo>
                    <a:pt x="664552" y="151003"/>
                  </a:lnTo>
                  <a:lnTo>
                    <a:pt x="686066" y="100457"/>
                  </a:lnTo>
                  <a:close/>
                </a:path>
                <a:path w="802005" h="651510" extrusionOk="0">
                  <a:moveTo>
                    <a:pt x="801674" y="286118"/>
                  </a:moveTo>
                  <a:lnTo>
                    <a:pt x="782167" y="232333"/>
                  </a:lnTo>
                  <a:lnTo>
                    <a:pt x="741540" y="204863"/>
                  </a:lnTo>
                  <a:lnTo>
                    <a:pt x="711047" y="202996"/>
                  </a:lnTo>
                  <a:lnTo>
                    <a:pt x="671512" y="210058"/>
                  </a:lnTo>
                  <a:lnTo>
                    <a:pt x="621233" y="226809"/>
                  </a:lnTo>
                  <a:lnTo>
                    <a:pt x="558507" y="253987"/>
                  </a:lnTo>
                  <a:lnTo>
                    <a:pt x="481634" y="292366"/>
                  </a:lnTo>
                  <a:lnTo>
                    <a:pt x="429628" y="319862"/>
                  </a:lnTo>
                  <a:lnTo>
                    <a:pt x="378269" y="347726"/>
                  </a:lnTo>
                  <a:lnTo>
                    <a:pt x="328523" y="375716"/>
                  </a:lnTo>
                  <a:lnTo>
                    <a:pt x="281393" y="403593"/>
                  </a:lnTo>
                  <a:lnTo>
                    <a:pt x="237845" y="431114"/>
                  </a:lnTo>
                  <a:lnTo>
                    <a:pt x="198869" y="458038"/>
                  </a:lnTo>
                  <a:lnTo>
                    <a:pt x="165455" y="484111"/>
                  </a:lnTo>
                  <a:lnTo>
                    <a:pt x="119214" y="532765"/>
                  </a:lnTo>
                  <a:lnTo>
                    <a:pt x="106984" y="575132"/>
                  </a:lnTo>
                  <a:lnTo>
                    <a:pt x="116078" y="593356"/>
                  </a:lnTo>
                  <a:lnTo>
                    <a:pt x="174713" y="626325"/>
                  </a:lnTo>
                  <a:lnTo>
                    <a:pt x="218821" y="639178"/>
                  </a:lnTo>
                  <a:lnTo>
                    <a:pt x="267398" y="647623"/>
                  </a:lnTo>
                  <a:lnTo>
                    <a:pt x="318922" y="651484"/>
                  </a:lnTo>
                  <a:lnTo>
                    <a:pt x="371868" y="650570"/>
                  </a:lnTo>
                  <a:lnTo>
                    <a:pt x="424713" y="644677"/>
                  </a:lnTo>
                  <a:lnTo>
                    <a:pt x="475932" y="633628"/>
                  </a:lnTo>
                  <a:lnTo>
                    <a:pt x="523989" y="617245"/>
                  </a:lnTo>
                  <a:lnTo>
                    <a:pt x="567359" y="595299"/>
                  </a:lnTo>
                  <a:lnTo>
                    <a:pt x="604520" y="567639"/>
                  </a:lnTo>
                  <a:lnTo>
                    <a:pt x="648373" y="525932"/>
                  </a:lnTo>
                  <a:lnTo>
                    <a:pt x="689368" y="483196"/>
                  </a:lnTo>
                  <a:lnTo>
                    <a:pt x="726071" y="440359"/>
                  </a:lnTo>
                  <a:lnTo>
                    <a:pt x="757059" y="398310"/>
                  </a:lnTo>
                  <a:lnTo>
                    <a:pt x="780935" y="357974"/>
                  </a:lnTo>
                  <a:lnTo>
                    <a:pt x="796277" y="320281"/>
                  </a:lnTo>
                  <a:lnTo>
                    <a:pt x="801674" y="28611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5" name="Google Shape;175;p26"/>
          <p:cNvGrpSpPr/>
          <p:nvPr/>
        </p:nvGrpSpPr>
        <p:grpSpPr>
          <a:xfrm>
            <a:off x="18387852" y="3098503"/>
            <a:ext cx="803757" cy="740257"/>
            <a:chOff x="18590375" y="2901981"/>
            <a:chExt cx="803757" cy="740257"/>
          </a:xfrm>
        </p:grpSpPr>
        <p:sp>
          <p:nvSpPr>
            <p:cNvPr id="176" name="Google Shape;176;p26"/>
            <p:cNvSpPr/>
            <p:nvPr/>
          </p:nvSpPr>
          <p:spPr>
            <a:xfrm>
              <a:off x="18636577" y="2948183"/>
              <a:ext cx="757555" cy="694055"/>
            </a:xfrm>
            <a:custGeom>
              <a:avLst/>
              <a:gdLst/>
              <a:ahLst/>
              <a:cxnLst/>
              <a:rect l="l" t="t" r="r" b="b"/>
              <a:pathLst>
                <a:path w="757555" h="694054" extrusionOk="0">
                  <a:moveTo>
                    <a:pt x="650811" y="84048"/>
                  </a:moveTo>
                  <a:lnTo>
                    <a:pt x="629729" y="36703"/>
                  </a:lnTo>
                  <a:lnTo>
                    <a:pt x="574268" y="5016"/>
                  </a:lnTo>
                  <a:lnTo>
                    <a:pt x="533882" y="0"/>
                  </a:lnTo>
                  <a:lnTo>
                    <a:pt x="487019" y="1143"/>
                  </a:lnTo>
                  <a:lnTo>
                    <a:pt x="435203" y="7670"/>
                  </a:lnTo>
                  <a:lnTo>
                    <a:pt x="379895" y="18783"/>
                  </a:lnTo>
                  <a:lnTo>
                    <a:pt x="322580" y="33680"/>
                  </a:lnTo>
                  <a:lnTo>
                    <a:pt x="264769" y="51600"/>
                  </a:lnTo>
                  <a:lnTo>
                    <a:pt x="222491" y="70523"/>
                  </a:lnTo>
                  <a:lnTo>
                    <a:pt x="182168" y="97663"/>
                  </a:lnTo>
                  <a:lnTo>
                    <a:pt x="144399" y="131597"/>
                  </a:lnTo>
                  <a:lnTo>
                    <a:pt x="109753" y="170891"/>
                  </a:lnTo>
                  <a:lnTo>
                    <a:pt x="78816" y="214134"/>
                  </a:lnTo>
                  <a:lnTo>
                    <a:pt x="52158" y="259905"/>
                  </a:lnTo>
                  <a:lnTo>
                    <a:pt x="30378" y="306755"/>
                  </a:lnTo>
                  <a:lnTo>
                    <a:pt x="14033" y="353275"/>
                  </a:lnTo>
                  <a:lnTo>
                    <a:pt x="3708" y="398030"/>
                  </a:lnTo>
                  <a:lnTo>
                    <a:pt x="0" y="439610"/>
                  </a:lnTo>
                  <a:lnTo>
                    <a:pt x="3848" y="465315"/>
                  </a:lnTo>
                  <a:lnTo>
                    <a:pt x="15303" y="482142"/>
                  </a:lnTo>
                  <a:lnTo>
                    <a:pt x="33667" y="490842"/>
                  </a:lnTo>
                  <a:lnTo>
                    <a:pt x="58254" y="492163"/>
                  </a:lnTo>
                  <a:lnTo>
                    <a:pt x="88353" y="486816"/>
                  </a:lnTo>
                  <a:lnTo>
                    <a:pt x="162369" y="459130"/>
                  </a:lnTo>
                  <a:lnTo>
                    <a:pt x="204889" y="438251"/>
                  </a:lnTo>
                  <a:lnTo>
                    <a:pt x="250164" y="413689"/>
                  </a:lnTo>
                  <a:lnTo>
                    <a:pt x="297510" y="386168"/>
                  </a:lnTo>
                  <a:lnTo>
                    <a:pt x="346227" y="356412"/>
                  </a:lnTo>
                  <a:lnTo>
                    <a:pt x="395617" y="325196"/>
                  </a:lnTo>
                  <a:lnTo>
                    <a:pt x="444995" y="293230"/>
                  </a:lnTo>
                  <a:lnTo>
                    <a:pt x="516026" y="244894"/>
                  </a:lnTo>
                  <a:lnTo>
                    <a:pt x="570382" y="203428"/>
                  </a:lnTo>
                  <a:lnTo>
                    <a:pt x="609536" y="167716"/>
                  </a:lnTo>
                  <a:lnTo>
                    <a:pt x="635012" y="136664"/>
                  </a:lnTo>
                  <a:lnTo>
                    <a:pt x="650811" y="84048"/>
                  </a:lnTo>
                  <a:close/>
                </a:path>
                <a:path w="757555" h="694054" extrusionOk="0">
                  <a:moveTo>
                    <a:pt x="756932" y="275247"/>
                  </a:moveTo>
                  <a:lnTo>
                    <a:pt x="747712" y="246392"/>
                  </a:lnTo>
                  <a:lnTo>
                    <a:pt x="731608" y="223939"/>
                  </a:lnTo>
                  <a:lnTo>
                    <a:pt x="712304" y="208534"/>
                  </a:lnTo>
                  <a:lnTo>
                    <a:pt x="688200" y="201117"/>
                  </a:lnTo>
                  <a:lnTo>
                    <a:pt x="657682" y="202628"/>
                  </a:lnTo>
                  <a:lnTo>
                    <a:pt x="619163" y="214007"/>
                  </a:lnTo>
                  <a:lnTo>
                    <a:pt x="571042" y="236194"/>
                  </a:lnTo>
                  <a:lnTo>
                    <a:pt x="511695" y="270129"/>
                  </a:lnTo>
                  <a:lnTo>
                    <a:pt x="439521" y="316750"/>
                  </a:lnTo>
                  <a:lnTo>
                    <a:pt x="390867" y="349808"/>
                  </a:lnTo>
                  <a:lnTo>
                    <a:pt x="342887" y="383171"/>
                  </a:lnTo>
                  <a:lnTo>
                    <a:pt x="296545" y="416471"/>
                  </a:lnTo>
                  <a:lnTo>
                    <a:pt x="252768" y="449376"/>
                  </a:lnTo>
                  <a:lnTo>
                    <a:pt x="212521" y="481533"/>
                  </a:lnTo>
                  <a:lnTo>
                    <a:pt x="176758" y="512584"/>
                  </a:lnTo>
                  <a:lnTo>
                    <a:pt x="146418" y="542188"/>
                  </a:lnTo>
                  <a:lnTo>
                    <a:pt x="105816" y="595655"/>
                  </a:lnTo>
                  <a:lnTo>
                    <a:pt x="97459" y="618807"/>
                  </a:lnTo>
                  <a:lnTo>
                    <a:pt x="98336" y="639114"/>
                  </a:lnTo>
                  <a:lnTo>
                    <a:pt x="131572" y="669772"/>
                  </a:lnTo>
                  <a:lnTo>
                    <a:pt x="171310" y="682523"/>
                  </a:lnTo>
                  <a:lnTo>
                    <a:pt x="216560" y="690422"/>
                  </a:lnTo>
                  <a:lnTo>
                    <a:pt x="265772" y="693458"/>
                  </a:lnTo>
                  <a:lnTo>
                    <a:pt x="317411" y="691616"/>
                  </a:lnTo>
                  <a:lnTo>
                    <a:pt x="369938" y="684860"/>
                  </a:lnTo>
                  <a:lnTo>
                    <a:pt x="421805" y="673188"/>
                  </a:lnTo>
                  <a:lnTo>
                    <a:pt x="471487" y="656564"/>
                  </a:lnTo>
                  <a:lnTo>
                    <a:pt x="517448" y="634961"/>
                  </a:lnTo>
                  <a:lnTo>
                    <a:pt x="558139" y="608380"/>
                  </a:lnTo>
                  <a:lnTo>
                    <a:pt x="592010" y="576783"/>
                  </a:lnTo>
                  <a:lnTo>
                    <a:pt x="631012" y="530491"/>
                  </a:lnTo>
                  <a:lnTo>
                    <a:pt x="667042" y="483501"/>
                  </a:lnTo>
                  <a:lnTo>
                    <a:pt x="698792" y="436867"/>
                  </a:lnTo>
                  <a:lnTo>
                    <a:pt x="724954" y="391668"/>
                  </a:lnTo>
                  <a:lnTo>
                    <a:pt x="744245" y="348945"/>
                  </a:lnTo>
                  <a:lnTo>
                    <a:pt x="755332" y="309791"/>
                  </a:lnTo>
                  <a:lnTo>
                    <a:pt x="756932" y="275247"/>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6"/>
            <p:cNvSpPr/>
            <p:nvPr/>
          </p:nvSpPr>
          <p:spPr>
            <a:xfrm>
              <a:off x="18590375" y="2901981"/>
              <a:ext cx="757555" cy="694055"/>
            </a:xfrm>
            <a:custGeom>
              <a:avLst/>
              <a:gdLst/>
              <a:ahLst/>
              <a:cxnLst/>
              <a:rect l="l" t="t" r="r" b="b"/>
              <a:pathLst>
                <a:path w="757555" h="694054" extrusionOk="0">
                  <a:moveTo>
                    <a:pt x="650811" y="84061"/>
                  </a:moveTo>
                  <a:lnTo>
                    <a:pt x="629729" y="36703"/>
                  </a:lnTo>
                  <a:lnTo>
                    <a:pt x="574281" y="5016"/>
                  </a:lnTo>
                  <a:lnTo>
                    <a:pt x="533882" y="0"/>
                  </a:lnTo>
                  <a:lnTo>
                    <a:pt x="487032" y="1143"/>
                  </a:lnTo>
                  <a:lnTo>
                    <a:pt x="435203" y="7670"/>
                  </a:lnTo>
                  <a:lnTo>
                    <a:pt x="379895" y="18783"/>
                  </a:lnTo>
                  <a:lnTo>
                    <a:pt x="322592" y="33693"/>
                  </a:lnTo>
                  <a:lnTo>
                    <a:pt x="264782" y="51612"/>
                  </a:lnTo>
                  <a:lnTo>
                    <a:pt x="222491" y="70523"/>
                  </a:lnTo>
                  <a:lnTo>
                    <a:pt x="182168" y="97663"/>
                  </a:lnTo>
                  <a:lnTo>
                    <a:pt x="144399" y="131597"/>
                  </a:lnTo>
                  <a:lnTo>
                    <a:pt x="109753" y="170903"/>
                  </a:lnTo>
                  <a:lnTo>
                    <a:pt x="78816" y="214147"/>
                  </a:lnTo>
                  <a:lnTo>
                    <a:pt x="52158" y="259905"/>
                  </a:lnTo>
                  <a:lnTo>
                    <a:pt x="30378" y="306755"/>
                  </a:lnTo>
                  <a:lnTo>
                    <a:pt x="14033" y="353275"/>
                  </a:lnTo>
                  <a:lnTo>
                    <a:pt x="3708" y="398030"/>
                  </a:lnTo>
                  <a:lnTo>
                    <a:pt x="0" y="439610"/>
                  </a:lnTo>
                  <a:lnTo>
                    <a:pt x="3848" y="465315"/>
                  </a:lnTo>
                  <a:lnTo>
                    <a:pt x="15316" y="482142"/>
                  </a:lnTo>
                  <a:lnTo>
                    <a:pt x="33680" y="490855"/>
                  </a:lnTo>
                  <a:lnTo>
                    <a:pt x="58254" y="492163"/>
                  </a:lnTo>
                  <a:lnTo>
                    <a:pt x="88366" y="486816"/>
                  </a:lnTo>
                  <a:lnTo>
                    <a:pt x="162369" y="459130"/>
                  </a:lnTo>
                  <a:lnTo>
                    <a:pt x="204889" y="438264"/>
                  </a:lnTo>
                  <a:lnTo>
                    <a:pt x="250177" y="413689"/>
                  </a:lnTo>
                  <a:lnTo>
                    <a:pt x="297510" y="386168"/>
                  </a:lnTo>
                  <a:lnTo>
                    <a:pt x="346227" y="356425"/>
                  </a:lnTo>
                  <a:lnTo>
                    <a:pt x="395630" y="325196"/>
                  </a:lnTo>
                  <a:lnTo>
                    <a:pt x="445008" y="293230"/>
                  </a:lnTo>
                  <a:lnTo>
                    <a:pt x="516026" y="244894"/>
                  </a:lnTo>
                  <a:lnTo>
                    <a:pt x="570382" y="203428"/>
                  </a:lnTo>
                  <a:lnTo>
                    <a:pt x="609536" y="167728"/>
                  </a:lnTo>
                  <a:lnTo>
                    <a:pt x="635012" y="136677"/>
                  </a:lnTo>
                  <a:lnTo>
                    <a:pt x="650811" y="84061"/>
                  </a:lnTo>
                  <a:close/>
                </a:path>
                <a:path w="757555" h="694054" extrusionOk="0">
                  <a:moveTo>
                    <a:pt x="756932" y="275259"/>
                  </a:moveTo>
                  <a:lnTo>
                    <a:pt x="747725" y="246405"/>
                  </a:lnTo>
                  <a:lnTo>
                    <a:pt x="731608" y="223951"/>
                  </a:lnTo>
                  <a:lnTo>
                    <a:pt x="712304" y="208546"/>
                  </a:lnTo>
                  <a:lnTo>
                    <a:pt x="688200" y="201117"/>
                  </a:lnTo>
                  <a:lnTo>
                    <a:pt x="657682" y="202628"/>
                  </a:lnTo>
                  <a:lnTo>
                    <a:pt x="619163" y="214007"/>
                  </a:lnTo>
                  <a:lnTo>
                    <a:pt x="571042" y="236194"/>
                  </a:lnTo>
                  <a:lnTo>
                    <a:pt x="511695" y="270129"/>
                  </a:lnTo>
                  <a:lnTo>
                    <a:pt x="439534" y="316750"/>
                  </a:lnTo>
                  <a:lnTo>
                    <a:pt x="390880" y="349808"/>
                  </a:lnTo>
                  <a:lnTo>
                    <a:pt x="342900" y="383171"/>
                  </a:lnTo>
                  <a:lnTo>
                    <a:pt x="296545" y="416471"/>
                  </a:lnTo>
                  <a:lnTo>
                    <a:pt x="252768" y="449376"/>
                  </a:lnTo>
                  <a:lnTo>
                    <a:pt x="212521" y="481533"/>
                  </a:lnTo>
                  <a:lnTo>
                    <a:pt x="176758" y="512597"/>
                  </a:lnTo>
                  <a:lnTo>
                    <a:pt x="146418" y="542201"/>
                  </a:lnTo>
                  <a:lnTo>
                    <a:pt x="105829" y="595655"/>
                  </a:lnTo>
                  <a:lnTo>
                    <a:pt x="97472" y="618807"/>
                  </a:lnTo>
                  <a:lnTo>
                    <a:pt x="98336" y="639114"/>
                  </a:lnTo>
                  <a:lnTo>
                    <a:pt x="131572" y="669772"/>
                  </a:lnTo>
                  <a:lnTo>
                    <a:pt x="171323" y="682523"/>
                  </a:lnTo>
                  <a:lnTo>
                    <a:pt x="216560" y="690422"/>
                  </a:lnTo>
                  <a:lnTo>
                    <a:pt x="265772" y="693470"/>
                  </a:lnTo>
                  <a:lnTo>
                    <a:pt x="317411" y="691616"/>
                  </a:lnTo>
                  <a:lnTo>
                    <a:pt x="369938" y="684872"/>
                  </a:lnTo>
                  <a:lnTo>
                    <a:pt x="421817" y="673188"/>
                  </a:lnTo>
                  <a:lnTo>
                    <a:pt x="471500" y="656564"/>
                  </a:lnTo>
                  <a:lnTo>
                    <a:pt x="517448" y="634974"/>
                  </a:lnTo>
                  <a:lnTo>
                    <a:pt x="558139" y="608380"/>
                  </a:lnTo>
                  <a:lnTo>
                    <a:pt x="592023" y="576795"/>
                  </a:lnTo>
                  <a:lnTo>
                    <a:pt x="631012" y="530504"/>
                  </a:lnTo>
                  <a:lnTo>
                    <a:pt x="667042" y="483514"/>
                  </a:lnTo>
                  <a:lnTo>
                    <a:pt x="698792" y="436880"/>
                  </a:lnTo>
                  <a:lnTo>
                    <a:pt x="724966" y="391680"/>
                  </a:lnTo>
                  <a:lnTo>
                    <a:pt x="744245" y="348957"/>
                  </a:lnTo>
                  <a:lnTo>
                    <a:pt x="755332" y="309803"/>
                  </a:lnTo>
                  <a:lnTo>
                    <a:pt x="756932" y="27525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78" name="Google Shape;178;p26"/>
          <p:cNvGrpSpPr/>
          <p:nvPr/>
        </p:nvGrpSpPr>
        <p:grpSpPr>
          <a:xfrm>
            <a:off x="17348978" y="3772632"/>
            <a:ext cx="815823" cy="717385"/>
            <a:chOff x="17551501" y="3576110"/>
            <a:chExt cx="815823" cy="717385"/>
          </a:xfrm>
        </p:grpSpPr>
        <p:sp>
          <p:nvSpPr>
            <p:cNvPr id="179" name="Google Shape;179;p26"/>
            <p:cNvSpPr/>
            <p:nvPr/>
          </p:nvSpPr>
          <p:spPr>
            <a:xfrm>
              <a:off x="17597704" y="3622300"/>
              <a:ext cx="769620" cy="671195"/>
            </a:xfrm>
            <a:custGeom>
              <a:avLst/>
              <a:gdLst/>
              <a:ahLst/>
              <a:cxnLst/>
              <a:rect l="l" t="t" r="r" b="b"/>
              <a:pathLst>
                <a:path w="769619" h="671195" extrusionOk="0">
                  <a:moveTo>
                    <a:pt x="681723" y="98132"/>
                  </a:moveTo>
                  <a:lnTo>
                    <a:pt x="665238" y="48983"/>
                  </a:lnTo>
                  <a:lnTo>
                    <a:pt x="613067" y="12166"/>
                  </a:lnTo>
                  <a:lnTo>
                    <a:pt x="573341" y="3327"/>
                  </a:lnTo>
                  <a:lnTo>
                    <a:pt x="526592" y="0"/>
                  </a:lnTo>
                  <a:lnTo>
                    <a:pt x="474383" y="1562"/>
                  </a:lnTo>
                  <a:lnTo>
                    <a:pt x="418261" y="7353"/>
                  </a:lnTo>
                  <a:lnTo>
                    <a:pt x="359791" y="16725"/>
                  </a:lnTo>
                  <a:lnTo>
                    <a:pt x="300532" y="29057"/>
                  </a:lnTo>
                  <a:lnTo>
                    <a:pt x="256641" y="43865"/>
                  </a:lnTo>
                  <a:lnTo>
                    <a:pt x="213918" y="67043"/>
                  </a:lnTo>
                  <a:lnTo>
                    <a:pt x="173088" y="97231"/>
                  </a:lnTo>
                  <a:lnTo>
                    <a:pt x="134861" y="133045"/>
                  </a:lnTo>
                  <a:lnTo>
                    <a:pt x="99949" y="173151"/>
                  </a:lnTo>
                  <a:lnTo>
                    <a:pt x="69049" y="216166"/>
                  </a:lnTo>
                  <a:lnTo>
                    <a:pt x="42900" y="260731"/>
                  </a:lnTo>
                  <a:lnTo>
                    <a:pt x="22199" y="305473"/>
                  </a:lnTo>
                  <a:lnTo>
                    <a:pt x="7658" y="349046"/>
                  </a:lnTo>
                  <a:lnTo>
                    <a:pt x="0" y="390067"/>
                  </a:lnTo>
                  <a:lnTo>
                    <a:pt x="1397" y="416026"/>
                  </a:lnTo>
                  <a:lnTo>
                    <a:pt x="11201" y="433882"/>
                  </a:lnTo>
                  <a:lnTo>
                    <a:pt x="28651" y="444296"/>
                  </a:lnTo>
                  <a:lnTo>
                    <a:pt x="52997" y="447941"/>
                  </a:lnTo>
                  <a:lnTo>
                    <a:pt x="83477" y="445490"/>
                  </a:lnTo>
                  <a:lnTo>
                    <a:pt x="159778" y="424980"/>
                  </a:lnTo>
                  <a:lnTo>
                    <a:pt x="204101" y="408254"/>
                  </a:lnTo>
                  <a:lnTo>
                    <a:pt x="251510" y="388112"/>
                  </a:lnTo>
                  <a:lnTo>
                    <a:pt x="301256" y="365213"/>
                  </a:lnTo>
                  <a:lnTo>
                    <a:pt x="352590" y="340245"/>
                  </a:lnTo>
                  <a:lnTo>
                    <a:pt x="404723" y="313867"/>
                  </a:lnTo>
                  <a:lnTo>
                    <a:pt x="456933" y="286753"/>
                  </a:lnTo>
                  <a:lnTo>
                    <a:pt x="532231" y="245402"/>
                  </a:lnTo>
                  <a:lnTo>
                    <a:pt x="590283" y="209308"/>
                  </a:lnTo>
                  <a:lnTo>
                    <a:pt x="632675" y="177495"/>
                  </a:lnTo>
                  <a:lnTo>
                    <a:pt x="660984" y="149009"/>
                  </a:lnTo>
                  <a:lnTo>
                    <a:pt x="681723" y="98132"/>
                  </a:lnTo>
                  <a:close/>
                </a:path>
                <a:path w="769619" h="671195" extrusionOk="0">
                  <a:moveTo>
                    <a:pt x="769150" y="298564"/>
                  </a:moveTo>
                  <a:lnTo>
                    <a:pt x="748830" y="245084"/>
                  </a:lnTo>
                  <a:lnTo>
                    <a:pt x="707796" y="218224"/>
                  </a:lnTo>
                  <a:lnTo>
                    <a:pt x="677278" y="216827"/>
                  </a:lnTo>
                  <a:lnTo>
                    <a:pt x="637844" y="224485"/>
                  </a:lnTo>
                  <a:lnTo>
                    <a:pt x="587832" y="241985"/>
                  </a:lnTo>
                  <a:lnTo>
                    <a:pt x="525526" y="270116"/>
                  </a:lnTo>
                  <a:lnTo>
                    <a:pt x="449249" y="309664"/>
                  </a:lnTo>
                  <a:lnTo>
                    <a:pt x="397662" y="337934"/>
                  </a:lnTo>
                  <a:lnTo>
                    <a:pt x="346722" y="366560"/>
                  </a:lnTo>
                  <a:lnTo>
                    <a:pt x="297408" y="395300"/>
                  </a:lnTo>
                  <a:lnTo>
                    <a:pt x="250710" y="423887"/>
                  </a:lnTo>
                  <a:lnTo>
                    <a:pt x="207581" y="452056"/>
                  </a:lnTo>
                  <a:lnTo>
                    <a:pt x="169011" y="479564"/>
                  </a:lnTo>
                  <a:lnTo>
                    <a:pt x="135991" y="506145"/>
                  </a:lnTo>
                  <a:lnTo>
                    <a:pt x="90487" y="555498"/>
                  </a:lnTo>
                  <a:lnTo>
                    <a:pt x="78905" y="598043"/>
                  </a:lnTo>
                  <a:lnTo>
                    <a:pt x="88277" y="616127"/>
                  </a:lnTo>
                  <a:lnTo>
                    <a:pt x="147408" y="648208"/>
                  </a:lnTo>
                  <a:lnTo>
                    <a:pt x="191693" y="660387"/>
                  </a:lnTo>
                  <a:lnTo>
                    <a:pt x="240398" y="668096"/>
                  </a:lnTo>
                  <a:lnTo>
                    <a:pt x="291973" y="671182"/>
                  </a:lnTo>
                  <a:lnTo>
                    <a:pt x="344906" y="669455"/>
                  </a:lnTo>
                  <a:lnTo>
                    <a:pt x="397649" y="662774"/>
                  </a:lnTo>
                  <a:lnTo>
                    <a:pt x="448691" y="650951"/>
                  </a:lnTo>
                  <a:lnTo>
                    <a:pt x="496493" y="633831"/>
                  </a:lnTo>
                  <a:lnTo>
                    <a:pt x="539534" y="611251"/>
                  </a:lnTo>
                  <a:lnTo>
                    <a:pt x="576262" y="583018"/>
                  </a:lnTo>
                  <a:lnTo>
                    <a:pt x="619493" y="540664"/>
                  </a:lnTo>
                  <a:lnTo>
                    <a:pt x="659828" y="497319"/>
                  </a:lnTo>
                  <a:lnTo>
                    <a:pt x="695883" y="453923"/>
                  </a:lnTo>
                  <a:lnTo>
                    <a:pt x="726236" y="411416"/>
                  </a:lnTo>
                  <a:lnTo>
                    <a:pt x="749503" y="370725"/>
                  </a:lnTo>
                  <a:lnTo>
                    <a:pt x="764273" y="332803"/>
                  </a:lnTo>
                  <a:lnTo>
                    <a:pt x="769150" y="298564"/>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26"/>
            <p:cNvSpPr/>
            <p:nvPr/>
          </p:nvSpPr>
          <p:spPr>
            <a:xfrm>
              <a:off x="17551501" y="3576110"/>
              <a:ext cx="769620" cy="671195"/>
            </a:xfrm>
            <a:custGeom>
              <a:avLst/>
              <a:gdLst/>
              <a:ahLst/>
              <a:cxnLst/>
              <a:rect l="l" t="t" r="r" b="b"/>
              <a:pathLst>
                <a:path w="769619" h="671195" extrusionOk="0">
                  <a:moveTo>
                    <a:pt x="681736" y="98132"/>
                  </a:moveTo>
                  <a:lnTo>
                    <a:pt x="665251" y="48983"/>
                  </a:lnTo>
                  <a:lnTo>
                    <a:pt x="613079" y="12166"/>
                  </a:lnTo>
                  <a:lnTo>
                    <a:pt x="573341" y="3327"/>
                  </a:lnTo>
                  <a:lnTo>
                    <a:pt x="526592" y="0"/>
                  </a:lnTo>
                  <a:lnTo>
                    <a:pt x="474383" y="1549"/>
                  </a:lnTo>
                  <a:lnTo>
                    <a:pt x="418261" y="7340"/>
                  </a:lnTo>
                  <a:lnTo>
                    <a:pt x="359803" y="16725"/>
                  </a:lnTo>
                  <a:lnTo>
                    <a:pt x="300545" y="29057"/>
                  </a:lnTo>
                  <a:lnTo>
                    <a:pt x="256654" y="43865"/>
                  </a:lnTo>
                  <a:lnTo>
                    <a:pt x="213931" y="67043"/>
                  </a:lnTo>
                  <a:lnTo>
                    <a:pt x="173088" y="97218"/>
                  </a:lnTo>
                  <a:lnTo>
                    <a:pt x="134861" y="133045"/>
                  </a:lnTo>
                  <a:lnTo>
                    <a:pt x="99949" y="173139"/>
                  </a:lnTo>
                  <a:lnTo>
                    <a:pt x="69049" y="216154"/>
                  </a:lnTo>
                  <a:lnTo>
                    <a:pt x="42900" y="260718"/>
                  </a:lnTo>
                  <a:lnTo>
                    <a:pt x="22199" y="305473"/>
                  </a:lnTo>
                  <a:lnTo>
                    <a:pt x="7658" y="349034"/>
                  </a:lnTo>
                  <a:lnTo>
                    <a:pt x="0" y="390067"/>
                  </a:lnTo>
                  <a:lnTo>
                    <a:pt x="1397" y="416026"/>
                  </a:lnTo>
                  <a:lnTo>
                    <a:pt x="11201" y="433870"/>
                  </a:lnTo>
                  <a:lnTo>
                    <a:pt x="28651" y="444284"/>
                  </a:lnTo>
                  <a:lnTo>
                    <a:pt x="52997" y="447941"/>
                  </a:lnTo>
                  <a:lnTo>
                    <a:pt x="83477" y="445490"/>
                  </a:lnTo>
                  <a:lnTo>
                    <a:pt x="159791" y="424967"/>
                  </a:lnTo>
                  <a:lnTo>
                    <a:pt x="204101" y="408241"/>
                  </a:lnTo>
                  <a:lnTo>
                    <a:pt x="251523" y="388099"/>
                  </a:lnTo>
                  <a:lnTo>
                    <a:pt x="301269" y="365213"/>
                  </a:lnTo>
                  <a:lnTo>
                    <a:pt x="352590" y="340245"/>
                  </a:lnTo>
                  <a:lnTo>
                    <a:pt x="404736" y="313867"/>
                  </a:lnTo>
                  <a:lnTo>
                    <a:pt x="456933" y="286753"/>
                  </a:lnTo>
                  <a:lnTo>
                    <a:pt x="532244" y="245402"/>
                  </a:lnTo>
                  <a:lnTo>
                    <a:pt x="590296" y="209296"/>
                  </a:lnTo>
                  <a:lnTo>
                    <a:pt x="632688" y="177482"/>
                  </a:lnTo>
                  <a:lnTo>
                    <a:pt x="660996" y="148996"/>
                  </a:lnTo>
                  <a:lnTo>
                    <a:pt x="681736" y="98132"/>
                  </a:lnTo>
                  <a:close/>
                </a:path>
                <a:path w="769619" h="671195" extrusionOk="0">
                  <a:moveTo>
                    <a:pt x="769162" y="298564"/>
                  </a:moveTo>
                  <a:lnTo>
                    <a:pt x="748830" y="245071"/>
                  </a:lnTo>
                  <a:lnTo>
                    <a:pt x="707796" y="218224"/>
                  </a:lnTo>
                  <a:lnTo>
                    <a:pt x="677278" y="216814"/>
                  </a:lnTo>
                  <a:lnTo>
                    <a:pt x="637857" y="224472"/>
                  </a:lnTo>
                  <a:lnTo>
                    <a:pt x="587832" y="241973"/>
                  </a:lnTo>
                  <a:lnTo>
                    <a:pt x="525526" y="270103"/>
                  </a:lnTo>
                  <a:lnTo>
                    <a:pt x="449262" y="309651"/>
                  </a:lnTo>
                  <a:lnTo>
                    <a:pt x="397675" y="337921"/>
                  </a:lnTo>
                  <a:lnTo>
                    <a:pt x="346735" y="366560"/>
                  </a:lnTo>
                  <a:lnTo>
                    <a:pt x="297421" y="395287"/>
                  </a:lnTo>
                  <a:lnTo>
                    <a:pt x="250710" y="423875"/>
                  </a:lnTo>
                  <a:lnTo>
                    <a:pt x="207581" y="452056"/>
                  </a:lnTo>
                  <a:lnTo>
                    <a:pt x="169011" y="479564"/>
                  </a:lnTo>
                  <a:lnTo>
                    <a:pt x="135991" y="506145"/>
                  </a:lnTo>
                  <a:lnTo>
                    <a:pt x="90487" y="555485"/>
                  </a:lnTo>
                  <a:lnTo>
                    <a:pt x="78905" y="598030"/>
                  </a:lnTo>
                  <a:lnTo>
                    <a:pt x="88277" y="616115"/>
                  </a:lnTo>
                  <a:lnTo>
                    <a:pt x="147408" y="648195"/>
                  </a:lnTo>
                  <a:lnTo>
                    <a:pt x="191706" y="660374"/>
                  </a:lnTo>
                  <a:lnTo>
                    <a:pt x="240398" y="668096"/>
                  </a:lnTo>
                  <a:lnTo>
                    <a:pt x="291985" y="671169"/>
                  </a:lnTo>
                  <a:lnTo>
                    <a:pt x="344906" y="669455"/>
                  </a:lnTo>
                  <a:lnTo>
                    <a:pt x="397662" y="662774"/>
                  </a:lnTo>
                  <a:lnTo>
                    <a:pt x="448703" y="650951"/>
                  </a:lnTo>
                  <a:lnTo>
                    <a:pt x="496506" y="633831"/>
                  </a:lnTo>
                  <a:lnTo>
                    <a:pt x="539534" y="611251"/>
                  </a:lnTo>
                  <a:lnTo>
                    <a:pt x="576275" y="583018"/>
                  </a:lnTo>
                  <a:lnTo>
                    <a:pt x="619506" y="540651"/>
                  </a:lnTo>
                  <a:lnTo>
                    <a:pt x="659841" y="497306"/>
                  </a:lnTo>
                  <a:lnTo>
                    <a:pt x="695883" y="453910"/>
                  </a:lnTo>
                  <a:lnTo>
                    <a:pt x="726249" y="411403"/>
                  </a:lnTo>
                  <a:lnTo>
                    <a:pt x="749503" y="370725"/>
                  </a:lnTo>
                  <a:lnTo>
                    <a:pt x="764286" y="332790"/>
                  </a:lnTo>
                  <a:lnTo>
                    <a:pt x="769162" y="29856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81" name="Google Shape;181;p26"/>
          <p:cNvGrpSpPr/>
          <p:nvPr/>
        </p:nvGrpSpPr>
        <p:grpSpPr>
          <a:xfrm rot="-2276690">
            <a:off x="18333390" y="1007219"/>
            <a:ext cx="936954" cy="718425"/>
            <a:chOff x="18778354" y="966213"/>
            <a:chExt cx="936958" cy="718428"/>
          </a:xfrm>
        </p:grpSpPr>
        <p:sp>
          <p:nvSpPr>
            <p:cNvPr id="182" name="Google Shape;182;p26"/>
            <p:cNvSpPr/>
            <p:nvPr/>
          </p:nvSpPr>
          <p:spPr>
            <a:xfrm>
              <a:off x="18778354" y="1020431"/>
              <a:ext cx="922019" cy="664210"/>
            </a:xfrm>
            <a:custGeom>
              <a:avLst/>
              <a:gdLst/>
              <a:ahLst/>
              <a:cxnLst/>
              <a:rect l="l" t="t" r="r" b="b"/>
              <a:pathLst>
                <a:path w="922019" h="664210" extrusionOk="0">
                  <a:moveTo>
                    <a:pt x="916606" y="0"/>
                  </a:moveTo>
                  <a:lnTo>
                    <a:pt x="787643" y="25708"/>
                  </a:lnTo>
                  <a:lnTo>
                    <a:pt x="712547" y="44366"/>
                  </a:lnTo>
                  <a:lnTo>
                    <a:pt x="662420" y="65052"/>
                  </a:lnTo>
                  <a:lnTo>
                    <a:pt x="608364" y="96845"/>
                  </a:lnTo>
                  <a:lnTo>
                    <a:pt x="556997" y="127957"/>
                  </a:lnTo>
                  <a:lnTo>
                    <a:pt x="508533" y="153595"/>
                  </a:lnTo>
                  <a:lnTo>
                    <a:pt x="463862" y="169106"/>
                  </a:lnTo>
                  <a:lnTo>
                    <a:pt x="423874" y="169837"/>
                  </a:lnTo>
                  <a:lnTo>
                    <a:pt x="389460" y="151136"/>
                  </a:lnTo>
                  <a:lnTo>
                    <a:pt x="352611" y="115899"/>
                  </a:lnTo>
                  <a:lnTo>
                    <a:pt x="308567" y="76115"/>
                  </a:lnTo>
                  <a:lnTo>
                    <a:pt x="263107" y="40734"/>
                  </a:lnTo>
                  <a:lnTo>
                    <a:pt x="222011" y="18707"/>
                  </a:lnTo>
                  <a:lnTo>
                    <a:pt x="191057" y="18983"/>
                  </a:lnTo>
                  <a:lnTo>
                    <a:pt x="172295" y="39077"/>
                  </a:lnTo>
                  <a:lnTo>
                    <a:pt x="175868" y="63274"/>
                  </a:lnTo>
                  <a:lnTo>
                    <a:pt x="201758" y="91513"/>
                  </a:lnTo>
                  <a:lnTo>
                    <a:pt x="249946" y="123734"/>
                  </a:lnTo>
                  <a:lnTo>
                    <a:pt x="306788" y="154943"/>
                  </a:lnTo>
                  <a:lnTo>
                    <a:pt x="352164" y="180074"/>
                  </a:lnTo>
                  <a:lnTo>
                    <a:pt x="376338" y="198964"/>
                  </a:lnTo>
                  <a:lnTo>
                    <a:pt x="369576" y="211449"/>
                  </a:lnTo>
                  <a:lnTo>
                    <a:pt x="345594" y="219240"/>
                  </a:lnTo>
                  <a:lnTo>
                    <a:pt x="309084" y="230573"/>
                  </a:lnTo>
                  <a:lnTo>
                    <a:pt x="262250" y="245847"/>
                  </a:lnTo>
                  <a:lnTo>
                    <a:pt x="207295" y="265456"/>
                  </a:lnTo>
                  <a:lnTo>
                    <a:pt x="146423" y="289797"/>
                  </a:lnTo>
                  <a:lnTo>
                    <a:pt x="81836" y="319267"/>
                  </a:lnTo>
                  <a:lnTo>
                    <a:pt x="23341" y="351689"/>
                  </a:lnTo>
                  <a:lnTo>
                    <a:pt x="0" y="373311"/>
                  </a:lnTo>
                  <a:lnTo>
                    <a:pt x="3491" y="386503"/>
                  </a:lnTo>
                  <a:lnTo>
                    <a:pt x="25495" y="393634"/>
                  </a:lnTo>
                  <a:lnTo>
                    <a:pt x="57690" y="397076"/>
                  </a:lnTo>
                  <a:lnTo>
                    <a:pt x="88036" y="394487"/>
                  </a:lnTo>
                  <a:lnTo>
                    <a:pt x="128083" y="384632"/>
                  </a:lnTo>
                  <a:lnTo>
                    <a:pt x="175295" y="369514"/>
                  </a:lnTo>
                  <a:lnTo>
                    <a:pt x="227138" y="351133"/>
                  </a:lnTo>
                  <a:lnTo>
                    <a:pt x="281076" y="331492"/>
                  </a:lnTo>
                  <a:lnTo>
                    <a:pt x="334573" y="312590"/>
                  </a:lnTo>
                  <a:lnTo>
                    <a:pt x="385093" y="296430"/>
                  </a:lnTo>
                  <a:lnTo>
                    <a:pt x="408985" y="302117"/>
                  </a:lnTo>
                  <a:lnTo>
                    <a:pt x="423249" y="331038"/>
                  </a:lnTo>
                  <a:lnTo>
                    <a:pt x="427315" y="375896"/>
                  </a:lnTo>
                  <a:lnTo>
                    <a:pt x="420615" y="429394"/>
                  </a:lnTo>
                  <a:lnTo>
                    <a:pt x="402580" y="484236"/>
                  </a:lnTo>
                  <a:lnTo>
                    <a:pt x="391070" y="549617"/>
                  </a:lnTo>
                  <a:lnTo>
                    <a:pt x="404573" y="607200"/>
                  </a:lnTo>
                  <a:lnTo>
                    <a:pt x="425543" y="648194"/>
                  </a:lnTo>
                  <a:lnTo>
                    <a:pt x="436432" y="663812"/>
                  </a:lnTo>
                  <a:lnTo>
                    <a:pt x="457442" y="600009"/>
                  </a:lnTo>
                  <a:lnTo>
                    <a:pt x="467788" y="558022"/>
                  </a:lnTo>
                  <a:lnTo>
                    <a:pt x="470480" y="519204"/>
                  </a:lnTo>
                  <a:lnTo>
                    <a:pt x="468525" y="464907"/>
                  </a:lnTo>
                  <a:lnTo>
                    <a:pt x="463725" y="405536"/>
                  </a:lnTo>
                  <a:lnTo>
                    <a:pt x="461416" y="358041"/>
                  </a:lnTo>
                  <a:lnTo>
                    <a:pt x="469912" y="313617"/>
                  </a:lnTo>
                  <a:lnTo>
                    <a:pt x="497530" y="263457"/>
                  </a:lnTo>
                  <a:lnTo>
                    <a:pt x="528031" y="232303"/>
                  </a:lnTo>
                  <a:lnTo>
                    <a:pt x="564701" y="210908"/>
                  </a:lnTo>
                  <a:lnTo>
                    <a:pt x="605202" y="195465"/>
                  </a:lnTo>
                  <a:lnTo>
                    <a:pt x="647197" y="182168"/>
                  </a:lnTo>
                  <a:lnTo>
                    <a:pt x="688348" y="167213"/>
                  </a:lnTo>
                  <a:lnTo>
                    <a:pt x="726319" y="146791"/>
                  </a:lnTo>
                  <a:lnTo>
                    <a:pt x="770594" y="120902"/>
                  </a:lnTo>
                  <a:lnTo>
                    <a:pt x="814245" y="101179"/>
                  </a:lnTo>
                  <a:lnTo>
                    <a:pt x="854227" y="84907"/>
                  </a:lnTo>
                  <a:lnTo>
                    <a:pt x="887497" y="69369"/>
                  </a:lnTo>
                  <a:lnTo>
                    <a:pt x="911013" y="51849"/>
                  </a:lnTo>
                  <a:lnTo>
                    <a:pt x="921730" y="29631"/>
                  </a:lnTo>
                  <a:lnTo>
                    <a:pt x="916606"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26"/>
            <p:cNvSpPr/>
            <p:nvPr/>
          </p:nvSpPr>
          <p:spPr>
            <a:xfrm>
              <a:off x="18793293" y="966213"/>
              <a:ext cx="922019" cy="664210"/>
            </a:xfrm>
            <a:custGeom>
              <a:avLst/>
              <a:gdLst/>
              <a:ahLst/>
              <a:cxnLst/>
              <a:rect l="l" t="t" r="r" b="b"/>
              <a:pathLst>
                <a:path w="922019" h="664210" extrusionOk="0">
                  <a:moveTo>
                    <a:pt x="916604" y="0"/>
                  </a:moveTo>
                  <a:lnTo>
                    <a:pt x="787641" y="25696"/>
                  </a:lnTo>
                  <a:lnTo>
                    <a:pt x="712544" y="44349"/>
                  </a:lnTo>
                  <a:lnTo>
                    <a:pt x="662417" y="65035"/>
                  </a:lnTo>
                  <a:lnTo>
                    <a:pt x="608362" y="96834"/>
                  </a:lnTo>
                  <a:lnTo>
                    <a:pt x="556995" y="127947"/>
                  </a:lnTo>
                  <a:lnTo>
                    <a:pt x="508531" y="153587"/>
                  </a:lnTo>
                  <a:lnTo>
                    <a:pt x="463862" y="169100"/>
                  </a:lnTo>
                  <a:lnTo>
                    <a:pt x="423877" y="169831"/>
                  </a:lnTo>
                  <a:lnTo>
                    <a:pt x="389468" y="151126"/>
                  </a:lnTo>
                  <a:lnTo>
                    <a:pt x="352615" y="115891"/>
                  </a:lnTo>
                  <a:lnTo>
                    <a:pt x="308571" y="76111"/>
                  </a:lnTo>
                  <a:lnTo>
                    <a:pt x="263114" y="40735"/>
                  </a:lnTo>
                  <a:lnTo>
                    <a:pt x="222023" y="18709"/>
                  </a:lnTo>
                  <a:lnTo>
                    <a:pt x="191076" y="18983"/>
                  </a:lnTo>
                  <a:lnTo>
                    <a:pt x="172302" y="39073"/>
                  </a:lnTo>
                  <a:lnTo>
                    <a:pt x="175868" y="63270"/>
                  </a:lnTo>
                  <a:lnTo>
                    <a:pt x="201756" y="91511"/>
                  </a:lnTo>
                  <a:lnTo>
                    <a:pt x="249943" y="123734"/>
                  </a:lnTo>
                  <a:lnTo>
                    <a:pt x="306786" y="154932"/>
                  </a:lnTo>
                  <a:lnTo>
                    <a:pt x="352161" y="180061"/>
                  </a:lnTo>
                  <a:lnTo>
                    <a:pt x="376336" y="198952"/>
                  </a:lnTo>
                  <a:lnTo>
                    <a:pt x="369573" y="211438"/>
                  </a:lnTo>
                  <a:lnTo>
                    <a:pt x="345596" y="219229"/>
                  </a:lnTo>
                  <a:lnTo>
                    <a:pt x="309089" y="230563"/>
                  </a:lnTo>
                  <a:lnTo>
                    <a:pt x="262257" y="245838"/>
                  </a:lnTo>
                  <a:lnTo>
                    <a:pt x="207303" y="265448"/>
                  </a:lnTo>
                  <a:lnTo>
                    <a:pt x="146431" y="289793"/>
                  </a:lnTo>
                  <a:lnTo>
                    <a:pt x="81844" y="319267"/>
                  </a:lnTo>
                  <a:lnTo>
                    <a:pt x="23344" y="351688"/>
                  </a:lnTo>
                  <a:lnTo>
                    <a:pt x="0" y="373308"/>
                  </a:lnTo>
                  <a:lnTo>
                    <a:pt x="3490" y="386498"/>
                  </a:lnTo>
                  <a:lnTo>
                    <a:pt x="25493" y="393630"/>
                  </a:lnTo>
                  <a:lnTo>
                    <a:pt x="57687" y="397076"/>
                  </a:lnTo>
                  <a:lnTo>
                    <a:pt x="88033" y="394482"/>
                  </a:lnTo>
                  <a:lnTo>
                    <a:pt x="128080" y="384624"/>
                  </a:lnTo>
                  <a:lnTo>
                    <a:pt x="175293" y="369502"/>
                  </a:lnTo>
                  <a:lnTo>
                    <a:pt x="227136" y="351119"/>
                  </a:lnTo>
                  <a:lnTo>
                    <a:pt x="281074" y="331477"/>
                  </a:lnTo>
                  <a:lnTo>
                    <a:pt x="334571" y="312577"/>
                  </a:lnTo>
                  <a:lnTo>
                    <a:pt x="385091" y="296420"/>
                  </a:lnTo>
                  <a:lnTo>
                    <a:pt x="408991" y="302108"/>
                  </a:lnTo>
                  <a:lnTo>
                    <a:pt x="423256" y="331032"/>
                  </a:lnTo>
                  <a:lnTo>
                    <a:pt x="427319" y="375893"/>
                  </a:lnTo>
                  <a:lnTo>
                    <a:pt x="420615" y="429393"/>
                  </a:lnTo>
                  <a:lnTo>
                    <a:pt x="402577" y="484236"/>
                  </a:lnTo>
                  <a:lnTo>
                    <a:pt x="391072" y="549613"/>
                  </a:lnTo>
                  <a:lnTo>
                    <a:pt x="404575" y="607196"/>
                  </a:lnTo>
                  <a:lnTo>
                    <a:pt x="425542" y="648192"/>
                  </a:lnTo>
                  <a:lnTo>
                    <a:pt x="436430" y="663812"/>
                  </a:lnTo>
                  <a:lnTo>
                    <a:pt x="457446" y="599991"/>
                  </a:lnTo>
                  <a:lnTo>
                    <a:pt x="467794" y="557997"/>
                  </a:lnTo>
                  <a:lnTo>
                    <a:pt x="470484" y="519181"/>
                  </a:lnTo>
                  <a:lnTo>
                    <a:pt x="468523" y="464896"/>
                  </a:lnTo>
                  <a:lnTo>
                    <a:pt x="463727" y="405526"/>
                  </a:lnTo>
                  <a:lnTo>
                    <a:pt x="461419" y="358032"/>
                  </a:lnTo>
                  <a:lnTo>
                    <a:pt x="469916" y="313611"/>
                  </a:lnTo>
                  <a:lnTo>
                    <a:pt x="497538" y="263457"/>
                  </a:lnTo>
                  <a:lnTo>
                    <a:pt x="528036" y="232298"/>
                  </a:lnTo>
                  <a:lnTo>
                    <a:pt x="564704" y="210898"/>
                  </a:lnTo>
                  <a:lnTo>
                    <a:pt x="605206" y="195453"/>
                  </a:lnTo>
                  <a:lnTo>
                    <a:pt x="647203" y="182157"/>
                  </a:lnTo>
                  <a:lnTo>
                    <a:pt x="688356" y="167205"/>
                  </a:lnTo>
                  <a:lnTo>
                    <a:pt x="726327" y="146791"/>
                  </a:lnTo>
                  <a:lnTo>
                    <a:pt x="770600" y="120901"/>
                  </a:lnTo>
                  <a:lnTo>
                    <a:pt x="814250" y="101177"/>
                  </a:lnTo>
                  <a:lnTo>
                    <a:pt x="854233" y="84903"/>
                  </a:lnTo>
                  <a:lnTo>
                    <a:pt x="887505" y="69364"/>
                  </a:lnTo>
                  <a:lnTo>
                    <a:pt x="911020" y="51844"/>
                  </a:lnTo>
                  <a:lnTo>
                    <a:pt x="921735" y="29628"/>
                  </a:lnTo>
                  <a:lnTo>
                    <a:pt x="9166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84" name="Google Shape;184;p26"/>
          <p:cNvGrpSpPr/>
          <p:nvPr/>
        </p:nvGrpSpPr>
        <p:grpSpPr>
          <a:xfrm rot="-2276690">
            <a:off x="17621951" y="471044"/>
            <a:ext cx="954736" cy="699377"/>
            <a:chOff x="18550982" y="113395"/>
            <a:chExt cx="954740" cy="699380"/>
          </a:xfrm>
        </p:grpSpPr>
        <p:sp>
          <p:nvSpPr>
            <p:cNvPr id="185" name="Google Shape;185;p26"/>
            <p:cNvSpPr/>
            <p:nvPr/>
          </p:nvSpPr>
          <p:spPr>
            <a:xfrm>
              <a:off x="18550982" y="167615"/>
              <a:ext cx="939800" cy="645160"/>
            </a:xfrm>
            <a:custGeom>
              <a:avLst/>
              <a:gdLst/>
              <a:ahLst/>
              <a:cxnLst/>
              <a:rect l="l" t="t" r="r" b="b"/>
              <a:pathLst>
                <a:path w="939800" h="645160" extrusionOk="0">
                  <a:moveTo>
                    <a:pt x="139541" y="0"/>
                  </a:moveTo>
                  <a:lnTo>
                    <a:pt x="153318" y="63490"/>
                  </a:lnTo>
                  <a:lnTo>
                    <a:pt x="181462" y="115515"/>
                  </a:lnTo>
                  <a:lnTo>
                    <a:pt x="233486" y="156759"/>
                  </a:lnTo>
                  <a:lnTo>
                    <a:pt x="283385" y="185783"/>
                  </a:lnTo>
                  <a:lnTo>
                    <a:pt x="323923" y="221333"/>
                  </a:lnTo>
                  <a:lnTo>
                    <a:pt x="350675" y="257574"/>
                  </a:lnTo>
                  <a:lnTo>
                    <a:pt x="359218" y="288673"/>
                  </a:lnTo>
                  <a:lnTo>
                    <a:pt x="345126" y="308796"/>
                  </a:lnTo>
                  <a:lnTo>
                    <a:pt x="296623" y="330259"/>
                  </a:lnTo>
                  <a:lnTo>
                    <a:pt x="244074" y="351649"/>
                  </a:lnTo>
                  <a:lnTo>
                    <a:pt x="190703" y="372778"/>
                  </a:lnTo>
                  <a:lnTo>
                    <a:pt x="139734" y="393460"/>
                  </a:lnTo>
                  <a:lnTo>
                    <a:pt x="94393" y="413507"/>
                  </a:lnTo>
                  <a:lnTo>
                    <a:pt x="57904" y="432733"/>
                  </a:lnTo>
                  <a:lnTo>
                    <a:pt x="11713" y="474900"/>
                  </a:lnTo>
                  <a:lnTo>
                    <a:pt x="0" y="494845"/>
                  </a:lnTo>
                  <a:lnTo>
                    <a:pt x="6148" y="507027"/>
                  </a:lnTo>
                  <a:lnTo>
                    <a:pt x="37955" y="507692"/>
                  </a:lnTo>
                  <a:lnTo>
                    <a:pt x="103217" y="493084"/>
                  </a:lnTo>
                  <a:lnTo>
                    <a:pt x="171082" y="472228"/>
                  </a:lnTo>
                  <a:lnTo>
                    <a:pt x="232763" y="450004"/>
                  </a:lnTo>
                  <a:lnTo>
                    <a:pt x="286877" y="428174"/>
                  </a:lnTo>
                  <a:lnTo>
                    <a:pt x="332037" y="408495"/>
                  </a:lnTo>
                  <a:lnTo>
                    <a:pt x="366861" y="392730"/>
                  </a:lnTo>
                  <a:lnTo>
                    <a:pt x="389962" y="382637"/>
                  </a:lnTo>
                  <a:lnTo>
                    <a:pt x="403304" y="387478"/>
                  </a:lnTo>
                  <a:lnTo>
                    <a:pt x="397770" y="417652"/>
                  </a:lnTo>
                  <a:lnTo>
                    <a:pt x="380528" y="466571"/>
                  </a:lnTo>
                  <a:lnTo>
                    <a:pt x="358749" y="527648"/>
                  </a:lnTo>
                  <a:lnTo>
                    <a:pt x="344117" y="583737"/>
                  </a:lnTo>
                  <a:lnTo>
                    <a:pt x="343517" y="622042"/>
                  </a:lnTo>
                  <a:lnTo>
                    <a:pt x="356918" y="642502"/>
                  </a:lnTo>
                  <a:lnTo>
                    <a:pt x="384287" y="645058"/>
                  </a:lnTo>
                  <a:lnTo>
                    <a:pt x="407613" y="624715"/>
                  </a:lnTo>
                  <a:lnTo>
                    <a:pt x="423714" y="580959"/>
                  </a:lnTo>
                  <a:lnTo>
                    <a:pt x="434212" y="524319"/>
                  </a:lnTo>
                  <a:lnTo>
                    <a:pt x="440731" y="465326"/>
                  </a:lnTo>
                  <a:lnTo>
                    <a:pt x="444893" y="414510"/>
                  </a:lnTo>
                  <a:lnTo>
                    <a:pt x="458195" y="377676"/>
                  </a:lnTo>
                  <a:lnTo>
                    <a:pt x="488574" y="351670"/>
                  </a:lnTo>
                  <a:lnTo>
                    <a:pt x="532272" y="333605"/>
                  </a:lnTo>
                  <a:lnTo>
                    <a:pt x="585535" y="320594"/>
                  </a:lnTo>
                  <a:lnTo>
                    <a:pt x="644604" y="309749"/>
                  </a:lnTo>
                  <a:lnTo>
                    <a:pt x="706135" y="297628"/>
                  </a:lnTo>
                  <a:lnTo>
                    <a:pt x="757352" y="279809"/>
                  </a:lnTo>
                  <a:lnTo>
                    <a:pt x="825888" y="243890"/>
                  </a:lnTo>
                  <a:lnTo>
                    <a:pt x="939380" y="177471"/>
                  </a:lnTo>
                  <a:lnTo>
                    <a:pt x="923534" y="151909"/>
                  </a:lnTo>
                  <a:lnTo>
                    <a:pt x="900767" y="142413"/>
                  </a:lnTo>
                  <a:lnTo>
                    <a:pt x="871550" y="144928"/>
                  </a:lnTo>
                  <a:lnTo>
                    <a:pt x="836356" y="155404"/>
                  </a:lnTo>
                  <a:lnTo>
                    <a:pt x="795657" y="169787"/>
                  </a:lnTo>
                  <a:lnTo>
                    <a:pt x="749923" y="184025"/>
                  </a:lnTo>
                  <a:lnTo>
                    <a:pt x="699628" y="194067"/>
                  </a:lnTo>
                  <a:lnTo>
                    <a:pt x="657678" y="204018"/>
                  </a:lnTo>
                  <a:lnTo>
                    <a:pt x="616978" y="220165"/>
                  </a:lnTo>
                  <a:lnTo>
                    <a:pt x="576749" y="238110"/>
                  </a:lnTo>
                  <a:lnTo>
                    <a:pt x="536210" y="253457"/>
                  </a:lnTo>
                  <a:lnTo>
                    <a:pt x="494581" y="261808"/>
                  </a:lnTo>
                  <a:lnTo>
                    <a:pt x="451081" y="258766"/>
                  </a:lnTo>
                  <a:lnTo>
                    <a:pt x="397127" y="239603"/>
                  </a:lnTo>
                  <a:lnTo>
                    <a:pt x="361277" y="212031"/>
                  </a:lnTo>
                  <a:lnTo>
                    <a:pt x="331466" y="174990"/>
                  </a:lnTo>
                  <a:lnTo>
                    <a:pt x="295630" y="127420"/>
                  </a:lnTo>
                  <a:lnTo>
                    <a:pt x="261038" y="85531"/>
                  </a:lnTo>
                  <a:lnTo>
                    <a:pt x="233249" y="58295"/>
                  </a:lnTo>
                  <a:lnTo>
                    <a:pt x="197627" y="33766"/>
                  </a:lnTo>
                  <a:lnTo>
                    <a:pt x="139541"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26"/>
            <p:cNvSpPr/>
            <p:nvPr/>
          </p:nvSpPr>
          <p:spPr>
            <a:xfrm>
              <a:off x="18565922" y="113395"/>
              <a:ext cx="939800" cy="645160"/>
            </a:xfrm>
            <a:custGeom>
              <a:avLst/>
              <a:gdLst/>
              <a:ahLst/>
              <a:cxnLst/>
              <a:rect l="l" t="t" r="r" b="b"/>
              <a:pathLst>
                <a:path w="939800" h="645160" extrusionOk="0">
                  <a:moveTo>
                    <a:pt x="139545" y="0"/>
                  </a:moveTo>
                  <a:lnTo>
                    <a:pt x="153320" y="63484"/>
                  </a:lnTo>
                  <a:lnTo>
                    <a:pt x="181461" y="115506"/>
                  </a:lnTo>
                  <a:lnTo>
                    <a:pt x="233479" y="156749"/>
                  </a:lnTo>
                  <a:lnTo>
                    <a:pt x="283383" y="185777"/>
                  </a:lnTo>
                  <a:lnTo>
                    <a:pt x="323923" y="221327"/>
                  </a:lnTo>
                  <a:lnTo>
                    <a:pt x="350676" y="257567"/>
                  </a:lnTo>
                  <a:lnTo>
                    <a:pt x="359223" y="288664"/>
                  </a:lnTo>
                  <a:lnTo>
                    <a:pt x="345140" y="308786"/>
                  </a:lnTo>
                  <a:lnTo>
                    <a:pt x="296630" y="330253"/>
                  </a:lnTo>
                  <a:lnTo>
                    <a:pt x="244077" y="351645"/>
                  </a:lnTo>
                  <a:lnTo>
                    <a:pt x="190704" y="372775"/>
                  </a:lnTo>
                  <a:lnTo>
                    <a:pt x="139736" y="393457"/>
                  </a:lnTo>
                  <a:lnTo>
                    <a:pt x="94396" y="413503"/>
                  </a:lnTo>
                  <a:lnTo>
                    <a:pt x="57907" y="432726"/>
                  </a:lnTo>
                  <a:lnTo>
                    <a:pt x="11713" y="474889"/>
                  </a:lnTo>
                  <a:lnTo>
                    <a:pt x="0" y="494832"/>
                  </a:lnTo>
                  <a:lnTo>
                    <a:pt x="6151" y="507013"/>
                  </a:lnTo>
                  <a:lnTo>
                    <a:pt x="37964" y="507678"/>
                  </a:lnTo>
                  <a:lnTo>
                    <a:pt x="103232" y="493073"/>
                  </a:lnTo>
                  <a:lnTo>
                    <a:pt x="171091" y="472221"/>
                  </a:lnTo>
                  <a:lnTo>
                    <a:pt x="232768" y="449999"/>
                  </a:lnTo>
                  <a:lnTo>
                    <a:pt x="286876" y="428167"/>
                  </a:lnTo>
                  <a:lnTo>
                    <a:pt x="332034" y="408487"/>
                  </a:lnTo>
                  <a:lnTo>
                    <a:pt x="366855" y="392720"/>
                  </a:lnTo>
                  <a:lnTo>
                    <a:pt x="389956" y="382627"/>
                  </a:lnTo>
                  <a:lnTo>
                    <a:pt x="403305" y="387471"/>
                  </a:lnTo>
                  <a:lnTo>
                    <a:pt x="397778" y="417650"/>
                  </a:lnTo>
                  <a:lnTo>
                    <a:pt x="380541" y="466573"/>
                  </a:lnTo>
                  <a:lnTo>
                    <a:pt x="358763" y="527648"/>
                  </a:lnTo>
                  <a:lnTo>
                    <a:pt x="344128" y="583737"/>
                  </a:lnTo>
                  <a:lnTo>
                    <a:pt x="343521" y="622042"/>
                  </a:lnTo>
                  <a:lnTo>
                    <a:pt x="356915" y="642502"/>
                  </a:lnTo>
                  <a:lnTo>
                    <a:pt x="384281" y="645058"/>
                  </a:lnTo>
                  <a:lnTo>
                    <a:pt x="407608" y="624711"/>
                  </a:lnTo>
                  <a:lnTo>
                    <a:pt x="423710" y="580954"/>
                  </a:lnTo>
                  <a:lnTo>
                    <a:pt x="434210" y="524316"/>
                  </a:lnTo>
                  <a:lnTo>
                    <a:pt x="440728" y="465325"/>
                  </a:lnTo>
                  <a:lnTo>
                    <a:pt x="444886" y="414510"/>
                  </a:lnTo>
                  <a:lnTo>
                    <a:pt x="458193" y="377672"/>
                  </a:lnTo>
                  <a:lnTo>
                    <a:pt x="488575" y="351666"/>
                  </a:lnTo>
                  <a:lnTo>
                    <a:pt x="532273" y="333602"/>
                  </a:lnTo>
                  <a:lnTo>
                    <a:pt x="585533" y="320593"/>
                  </a:lnTo>
                  <a:lnTo>
                    <a:pt x="644597" y="309749"/>
                  </a:lnTo>
                  <a:lnTo>
                    <a:pt x="706129" y="297628"/>
                  </a:lnTo>
                  <a:lnTo>
                    <a:pt x="757345" y="279808"/>
                  </a:lnTo>
                  <a:lnTo>
                    <a:pt x="825882" y="243886"/>
                  </a:lnTo>
                  <a:lnTo>
                    <a:pt x="939374" y="177460"/>
                  </a:lnTo>
                  <a:lnTo>
                    <a:pt x="923531" y="151902"/>
                  </a:lnTo>
                  <a:lnTo>
                    <a:pt x="900765" y="142407"/>
                  </a:lnTo>
                  <a:lnTo>
                    <a:pt x="871548" y="144923"/>
                  </a:lnTo>
                  <a:lnTo>
                    <a:pt x="836353" y="155399"/>
                  </a:lnTo>
                  <a:lnTo>
                    <a:pt x="795652" y="169782"/>
                  </a:lnTo>
                  <a:lnTo>
                    <a:pt x="749917" y="184022"/>
                  </a:lnTo>
                  <a:lnTo>
                    <a:pt x="699622" y="194067"/>
                  </a:lnTo>
                  <a:lnTo>
                    <a:pt x="657675" y="204018"/>
                  </a:lnTo>
                  <a:lnTo>
                    <a:pt x="616977" y="220164"/>
                  </a:lnTo>
                  <a:lnTo>
                    <a:pt x="576749" y="238109"/>
                  </a:lnTo>
                  <a:lnTo>
                    <a:pt x="536212" y="253454"/>
                  </a:lnTo>
                  <a:lnTo>
                    <a:pt x="494587" y="261802"/>
                  </a:lnTo>
                  <a:lnTo>
                    <a:pt x="451095" y="258756"/>
                  </a:lnTo>
                  <a:lnTo>
                    <a:pt x="397136" y="239596"/>
                  </a:lnTo>
                  <a:lnTo>
                    <a:pt x="361283" y="212023"/>
                  </a:lnTo>
                  <a:lnTo>
                    <a:pt x="331471" y="174977"/>
                  </a:lnTo>
                  <a:lnTo>
                    <a:pt x="295634" y="127399"/>
                  </a:lnTo>
                  <a:lnTo>
                    <a:pt x="261042" y="85516"/>
                  </a:lnTo>
                  <a:lnTo>
                    <a:pt x="233252" y="58284"/>
                  </a:lnTo>
                  <a:lnTo>
                    <a:pt x="197631" y="33760"/>
                  </a:lnTo>
                  <a:lnTo>
                    <a:pt x="1395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87" name="Google Shape;187;p26"/>
          <p:cNvGrpSpPr/>
          <p:nvPr/>
        </p:nvGrpSpPr>
        <p:grpSpPr>
          <a:xfrm rot="-2276690">
            <a:off x="17502242" y="2415773"/>
            <a:ext cx="936952" cy="718423"/>
            <a:chOff x="17256779" y="1565931"/>
            <a:chExt cx="936956" cy="718426"/>
          </a:xfrm>
        </p:grpSpPr>
        <p:sp>
          <p:nvSpPr>
            <p:cNvPr id="188" name="Google Shape;188;p26"/>
            <p:cNvSpPr/>
            <p:nvPr/>
          </p:nvSpPr>
          <p:spPr>
            <a:xfrm>
              <a:off x="17256779" y="1620147"/>
              <a:ext cx="922019" cy="664210"/>
            </a:xfrm>
            <a:custGeom>
              <a:avLst/>
              <a:gdLst/>
              <a:ahLst/>
              <a:cxnLst/>
              <a:rect l="l" t="t" r="r" b="b"/>
              <a:pathLst>
                <a:path w="922019" h="664210" extrusionOk="0">
                  <a:moveTo>
                    <a:pt x="916604" y="0"/>
                  </a:moveTo>
                  <a:lnTo>
                    <a:pt x="787641" y="25702"/>
                  </a:lnTo>
                  <a:lnTo>
                    <a:pt x="712544" y="44358"/>
                  </a:lnTo>
                  <a:lnTo>
                    <a:pt x="662417" y="65046"/>
                  </a:lnTo>
                  <a:lnTo>
                    <a:pt x="608362" y="96845"/>
                  </a:lnTo>
                  <a:lnTo>
                    <a:pt x="556995" y="127957"/>
                  </a:lnTo>
                  <a:lnTo>
                    <a:pt x="508531" y="153594"/>
                  </a:lnTo>
                  <a:lnTo>
                    <a:pt x="463860" y="169103"/>
                  </a:lnTo>
                  <a:lnTo>
                    <a:pt x="423872" y="169832"/>
                  </a:lnTo>
                  <a:lnTo>
                    <a:pt x="389457" y="151126"/>
                  </a:lnTo>
                  <a:lnTo>
                    <a:pt x="352610" y="115895"/>
                  </a:lnTo>
                  <a:lnTo>
                    <a:pt x="308568" y="76116"/>
                  </a:lnTo>
                  <a:lnTo>
                    <a:pt x="263109" y="40740"/>
                  </a:lnTo>
                  <a:lnTo>
                    <a:pt x="222012" y="18716"/>
                  </a:lnTo>
                  <a:lnTo>
                    <a:pt x="191055" y="18994"/>
                  </a:lnTo>
                  <a:lnTo>
                    <a:pt x="172297" y="39082"/>
                  </a:lnTo>
                  <a:lnTo>
                    <a:pt x="175870" y="63276"/>
                  </a:lnTo>
                  <a:lnTo>
                    <a:pt x="201757" y="91517"/>
                  </a:lnTo>
                  <a:lnTo>
                    <a:pt x="249943" y="123744"/>
                  </a:lnTo>
                  <a:lnTo>
                    <a:pt x="306786" y="154945"/>
                  </a:lnTo>
                  <a:lnTo>
                    <a:pt x="352161" y="180070"/>
                  </a:lnTo>
                  <a:lnTo>
                    <a:pt x="376336" y="198955"/>
                  </a:lnTo>
                  <a:lnTo>
                    <a:pt x="369573" y="211438"/>
                  </a:lnTo>
                  <a:lnTo>
                    <a:pt x="345596" y="219234"/>
                  </a:lnTo>
                  <a:lnTo>
                    <a:pt x="309089" y="230571"/>
                  </a:lnTo>
                  <a:lnTo>
                    <a:pt x="262257" y="245847"/>
                  </a:lnTo>
                  <a:lnTo>
                    <a:pt x="207303" y="265459"/>
                  </a:lnTo>
                  <a:lnTo>
                    <a:pt x="146431" y="289803"/>
                  </a:lnTo>
                  <a:lnTo>
                    <a:pt x="81844" y="319278"/>
                  </a:lnTo>
                  <a:lnTo>
                    <a:pt x="23344" y="351695"/>
                  </a:lnTo>
                  <a:lnTo>
                    <a:pt x="0" y="373313"/>
                  </a:lnTo>
                  <a:lnTo>
                    <a:pt x="3490" y="386503"/>
                  </a:lnTo>
                  <a:lnTo>
                    <a:pt x="25493" y="393634"/>
                  </a:lnTo>
                  <a:lnTo>
                    <a:pt x="57687" y="397076"/>
                  </a:lnTo>
                  <a:lnTo>
                    <a:pt x="88037" y="394487"/>
                  </a:lnTo>
                  <a:lnTo>
                    <a:pt x="128085" y="384632"/>
                  </a:lnTo>
                  <a:lnTo>
                    <a:pt x="175298" y="369513"/>
                  </a:lnTo>
                  <a:lnTo>
                    <a:pt x="227139" y="351131"/>
                  </a:lnTo>
                  <a:lnTo>
                    <a:pt x="281076" y="331488"/>
                  </a:lnTo>
                  <a:lnTo>
                    <a:pt x="334571" y="312584"/>
                  </a:lnTo>
                  <a:lnTo>
                    <a:pt x="385091" y="296420"/>
                  </a:lnTo>
                  <a:lnTo>
                    <a:pt x="408987" y="302112"/>
                  </a:lnTo>
                  <a:lnTo>
                    <a:pt x="423251" y="331036"/>
                  </a:lnTo>
                  <a:lnTo>
                    <a:pt x="427316" y="375896"/>
                  </a:lnTo>
                  <a:lnTo>
                    <a:pt x="420614" y="429394"/>
                  </a:lnTo>
                  <a:lnTo>
                    <a:pt x="402577" y="484236"/>
                  </a:lnTo>
                  <a:lnTo>
                    <a:pt x="391068" y="549619"/>
                  </a:lnTo>
                  <a:lnTo>
                    <a:pt x="404571" y="607205"/>
                  </a:lnTo>
                  <a:lnTo>
                    <a:pt x="425541" y="648203"/>
                  </a:lnTo>
                  <a:lnTo>
                    <a:pt x="436430" y="663822"/>
                  </a:lnTo>
                  <a:lnTo>
                    <a:pt x="457440" y="600007"/>
                  </a:lnTo>
                  <a:lnTo>
                    <a:pt x="467786" y="558015"/>
                  </a:lnTo>
                  <a:lnTo>
                    <a:pt x="470478" y="519198"/>
                  </a:lnTo>
                  <a:lnTo>
                    <a:pt x="468523" y="464907"/>
                  </a:lnTo>
                  <a:lnTo>
                    <a:pt x="463727" y="405536"/>
                  </a:lnTo>
                  <a:lnTo>
                    <a:pt x="461419" y="358041"/>
                  </a:lnTo>
                  <a:lnTo>
                    <a:pt x="469916" y="313617"/>
                  </a:lnTo>
                  <a:lnTo>
                    <a:pt x="497538" y="263457"/>
                  </a:lnTo>
                  <a:lnTo>
                    <a:pt x="528035" y="232302"/>
                  </a:lnTo>
                  <a:lnTo>
                    <a:pt x="564702" y="210905"/>
                  </a:lnTo>
                  <a:lnTo>
                    <a:pt x="605201" y="195461"/>
                  </a:lnTo>
                  <a:lnTo>
                    <a:pt x="647195" y="182164"/>
                  </a:lnTo>
                  <a:lnTo>
                    <a:pt x="688346" y="167209"/>
                  </a:lnTo>
                  <a:lnTo>
                    <a:pt x="726316" y="146791"/>
                  </a:lnTo>
                  <a:lnTo>
                    <a:pt x="770589" y="120902"/>
                  </a:lnTo>
                  <a:lnTo>
                    <a:pt x="814240" y="101179"/>
                  </a:lnTo>
                  <a:lnTo>
                    <a:pt x="854224" y="84907"/>
                  </a:lnTo>
                  <a:lnTo>
                    <a:pt x="887496" y="69369"/>
                  </a:lnTo>
                  <a:lnTo>
                    <a:pt x="911013" y="51849"/>
                  </a:lnTo>
                  <a:lnTo>
                    <a:pt x="921731" y="29631"/>
                  </a:lnTo>
                  <a:lnTo>
                    <a:pt x="916604"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26"/>
            <p:cNvSpPr/>
            <p:nvPr/>
          </p:nvSpPr>
          <p:spPr>
            <a:xfrm>
              <a:off x="17271716" y="1565931"/>
              <a:ext cx="922019" cy="664210"/>
            </a:xfrm>
            <a:custGeom>
              <a:avLst/>
              <a:gdLst/>
              <a:ahLst/>
              <a:cxnLst/>
              <a:rect l="l" t="t" r="r" b="b"/>
              <a:pathLst>
                <a:path w="922019" h="664210" extrusionOk="0">
                  <a:moveTo>
                    <a:pt x="916606" y="0"/>
                  </a:moveTo>
                  <a:lnTo>
                    <a:pt x="787643" y="25696"/>
                  </a:lnTo>
                  <a:lnTo>
                    <a:pt x="712547" y="44348"/>
                  </a:lnTo>
                  <a:lnTo>
                    <a:pt x="662420" y="65031"/>
                  </a:lnTo>
                  <a:lnTo>
                    <a:pt x="608364" y="96824"/>
                  </a:lnTo>
                  <a:lnTo>
                    <a:pt x="556997" y="127942"/>
                  </a:lnTo>
                  <a:lnTo>
                    <a:pt x="508533" y="153584"/>
                  </a:lnTo>
                  <a:lnTo>
                    <a:pt x="463864" y="169097"/>
                  </a:lnTo>
                  <a:lnTo>
                    <a:pt x="423879" y="169825"/>
                  </a:lnTo>
                  <a:lnTo>
                    <a:pt x="389470" y="151115"/>
                  </a:lnTo>
                  <a:lnTo>
                    <a:pt x="352620" y="115884"/>
                  </a:lnTo>
                  <a:lnTo>
                    <a:pt x="308574" y="76106"/>
                  </a:lnTo>
                  <a:lnTo>
                    <a:pt x="263113" y="40729"/>
                  </a:lnTo>
                  <a:lnTo>
                    <a:pt x="222017" y="18705"/>
                  </a:lnTo>
                  <a:lnTo>
                    <a:pt x="191068" y="18983"/>
                  </a:lnTo>
                  <a:lnTo>
                    <a:pt x="172299" y="39073"/>
                  </a:lnTo>
                  <a:lnTo>
                    <a:pt x="175869" y="63269"/>
                  </a:lnTo>
                  <a:lnTo>
                    <a:pt x="201758" y="91507"/>
                  </a:lnTo>
                  <a:lnTo>
                    <a:pt x="249946" y="123723"/>
                  </a:lnTo>
                  <a:lnTo>
                    <a:pt x="306788" y="154928"/>
                  </a:lnTo>
                  <a:lnTo>
                    <a:pt x="352164" y="180059"/>
                  </a:lnTo>
                  <a:lnTo>
                    <a:pt x="376338" y="198952"/>
                  </a:lnTo>
                  <a:lnTo>
                    <a:pt x="369576" y="211438"/>
                  </a:lnTo>
                  <a:lnTo>
                    <a:pt x="345594" y="219229"/>
                  </a:lnTo>
                  <a:lnTo>
                    <a:pt x="309084" y="230563"/>
                  </a:lnTo>
                  <a:lnTo>
                    <a:pt x="262250" y="245836"/>
                  </a:lnTo>
                  <a:lnTo>
                    <a:pt x="207295" y="265445"/>
                  </a:lnTo>
                  <a:lnTo>
                    <a:pt x="146423" y="289787"/>
                  </a:lnTo>
                  <a:lnTo>
                    <a:pt x="81836" y="319257"/>
                  </a:lnTo>
                  <a:lnTo>
                    <a:pt x="23341" y="351680"/>
                  </a:lnTo>
                  <a:lnTo>
                    <a:pt x="0" y="373304"/>
                  </a:lnTo>
                  <a:lnTo>
                    <a:pt x="3491" y="386497"/>
                  </a:lnTo>
                  <a:lnTo>
                    <a:pt x="25495" y="393628"/>
                  </a:lnTo>
                  <a:lnTo>
                    <a:pt x="57690" y="397066"/>
                  </a:lnTo>
                  <a:lnTo>
                    <a:pt x="88036" y="394476"/>
                  </a:lnTo>
                  <a:lnTo>
                    <a:pt x="128083" y="384621"/>
                  </a:lnTo>
                  <a:lnTo>
                    <a:pt x="175295" y="369503"/>
                  </a:lnTo>
                  <a:lnTo>
                    <a:pt x="227138" y="351121"/>
                  </a:lnTo>
                  <a:lnTo>
                    <a:pt x="281076" y="331477"/>
                  </a:lnTo>
                  <a:lnTo>
                    <a:pt x="334573" y="312573"/>
                  </a:lnTo>
                  <a:lnTo>
                    <a:pt x="385093" y="296409"/>
                  </a:lnTo>
                  <a:lnTo>
                    <a:pt x="408989" y="302099"/>
                  </a:lnTo>
                  <a:lnTo>
                    <a:pt x="423253" y="331024"/>
                  </a:lnTo>
                  <a:lnTo>
                    <a:pt x="427318" y="375887"/>
                  </a:lnTo>
                  <a:lnTo>
                    <a:pt x="420616" y="429387"/>
                  </a:lnTo>
                  <a:lnTo>
                    <a:pt x="402580" y="484226"/>
                  </a:lnTo>
                  <a:lnTo>
                    <a:pt x="391070" y="549604"/>
                  </a:lnTo>
                  <a:lnTo>
                    <a:pt x="404573" y="607190"/>
                  </a:lnTo>
                  <a:lnTo>
                    <a:pt x="425543" y="648191"/>
                  </a:lnTo>
                  <a:lnTo>
                    <a:pt x="436432" y="663812"/>
                  </a:lnTo>
                  <a:lnTo>
                    <a:pt x="457442" y="599997"/>
                  </a:lnTo>
                  <a:lnTo>
                    <a:pt x="467788" y="558003"/>
                  </a:lnTo>
                  <a:lnTo>
                    <a:pt x="470480" y="519183"/>
                  </a:lnTo>
                  <a:lnTo>
                    <a:pt x="468525" y="464886"/>
                  </a:lnTo>
                  <a:lnTo>
                    <a:pt x="463725" y="405527"/>
                  </a:lnTo>
                  <a:lnTo>
                    <a:pt x="461417" y="358038"/>
                  </a:lnTo>
                  <a:lnTo>
                    <a:pt x="469917" y="313616"/>
                  </a:lnTo>
                  <a:lnTo>
                    <a:pt x="497540" y="263457"/>
                  </a:lnTo>
                  <a:lnTo>
                    <a:pt x="528038" y="232298"/>
                  </a:lnTo>
                  <a:lnTo>
                    <a:pt x="564707" y="210898"/>
                  </a:lnTo>
                  <a:lnTo>
                    <a:pt x="605208" y="195453"/>
                  </a:lnTo>
                  <a:lnTo>
                    <a:pt x="647205" y="182157"/>
                  </a:lnTo>
                  <a:lnTo>
                    <a:pt x="688358" y="167205"/>
                  </a:lnTo>
                  <a:lnTo>
                    <a:pt x="726329" y="146791"/>
                  </a:lnTo>
                  <a:lnTo>
                    <a:pt x="770601" y="120898"/>
                  </a:lnTo>
                  <a:lnTo>
                    <a:pt x="814249" y="101173"/>
                  </a:lnTo>
                  <a:lnTo>
                    <a:pt x="854229" y="84899"/>
                  </a:lnTo>
                  <a:lnTo>
                    <a:pt x="887498" y="69361"/>
                  </a:lnTo>
                  <a:lnTo>
                    <a:pt x="911013" y="51843"/>
                  </a:lnTo>
                  <a:lnTo>
                    <a:pt x="921730" y="29627"/>
                  </a:lnTo>
                  <a:lnTo>
                    <a:pt x="91660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90" name="Google Shape;190;p26"/>
          <p:cNvSpPr/>
          <p:nvPr/>
        </p:nvSpPr>
        <p:spPr>
          <a:xfrm>
            <a:off x="534450" y="4277450"/>
            <a:ext cx="6689400" cy="6157800"/>
          </a:xfrm>
          <a:prstGeom prst="rect">
            <a:avLst/>
          </a:prstGeom>
          <a:solidFill>
            <a:schemeClr val="accent2"/>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26"/>
          <p:cNvSpPr txBox="1"/>
          <p:nvPr/>
        </p:nvSpPr>
        <p:spPr>
          <a:xfrm>
            <a:off x="2676525" y="5299913"/>
            <a:ext cx="4100700" cy="350700"/>
          </a:xfrm>
          <a:prstGeom prst="rect">
            <a:avLst/>
          </a:prstGeom>
          <a:noFill/>
          <a:ln>
            <a:noFill/>
          </a:ln>
        </p:spPr>
        <p:txBody>
          <a:bodyPr spcFirstLastPara="1" wrap="square" lIns="0" tIns="12050" rIns="0" bIns="0" anchor="t" anchorCtr="0">
            <a:spAutoFit/>
          </a:bodyPr>
          <a:lstStyle/>
          <a:p>
            <a:pPr marL="0" marR="0" lvl="0" indent="0" algn="l" rtl="0">
              <a:spcBef>
                <a:spcPts val="0"/>
              </a:spcBef>
              <a:spcAft>
                <a:spcPts val="0"/>
              </a:spcAft>
              <a:buClr>
                <a:schemeClr val="lt1"/>
              </a:buClr>
              <a:buSzPts val="2000"/>
              <a:buFont typeface="Arial Rounded"/>
              <a:buNone/>
            </a:pPr>
            <a:endParaRPr sz="2200" b="1">
              <a:solidFill>
                <a:schemeClr val="lt1"/>
              </a:solidFill>
              <a:latin typeface="Arial Rounded"/>
              <a:ea typeface="Arial Rounded"/>
              <a:cs typeface="Arial Rounded"/>
              <a:sym typeface="Arial Rounded"/>
            </a:endParaRPr>
          </a:p>
        </p:txBody>
      </p:sp>
      <p:sp>
        <p:nvSpPr>
          <p:cNvPr id="192" name="Google Shape;192;p26"/>
          <p:cNvSpPr/>
          <p:nvPr/>
        </p:nvSpPr>
        <p:spPr>
          <a:xfrm>
            <a:off x="7647925" y="6640850"/>
            <a:ext cx="8540100" cy="3794400"/>
          </a:xfrm>
          <a:prstGeom prst="rect">
            <a:avLst/>
          </a:prstGeom>
          <a:solidFill>
            <a:srgbClr val="31C1F2"/>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26"/>
          <p:cNvSpPr txBox="1"/>
          <p:nvPr/>
        </p:nvSpPr>
        <p:spPr>
          <a:xfrm>
            <a:off x="7770100" y="7054250"/>
            <a:ext cx="8255100" cy="2967600"/>
          </a:xfrm>
          <a:prstGeom prst="rect">
            <a:avLst/>
          </a:prstGeom>
          <a:noFill/>
          <a:ln>
            <a:noFill/>
          </a:ln>
        </p:spPr>
        <p:txBody>
          <a:bodyPr spcFirstLastPara="1" wrap="square" lIns="0" tIns="12050" rIns="0" bIns="0" anchor="t" anchorCtr="0">
            <a:spAutoFit/>
          </a:bodyPr>
          <a:lstStyle/>
          <a:p>
            <a:pPr marL="0" lvl="0" indent="0" algn="ctr" rtl="0">
              <a:spcBef>
                <a:spcPts val="0"/>
              </a:spcBef>
              <a:spcAft>
                <a:spcPts val="0"/>
              </a:spcAft>
              <a:buSzPts val="1100"/>
              <a:buNone/>
            </a:pPr>
            <a:r>
              <a:rPr lang="en-GB" sz="3200" b="1">
                <a:solidFill>
                  <a:schemeClr val="lt1"/>
                </a:solidFill>
                <a:latin typeface="Arial Rounded"/>
                <a:ea typeface="Arial Rounded"/>
                <a:cs typeface="Arial Rounded"/>
                <a:sym typeface="Arial Rounded"/>
              </a:rPr>
              <a:t>..However, there will be numerous locations in USA (including Hawaii, Wyoming and Colorado) with fully-equipped observatories on site, where people can go to view the “mini-moon”.</a:t>
            </a:r>
            <a:endParaRPr sz="3200" b="1">
              <a:solidFill>
                <a:schemeClr val="lt1"/>
              </a:solidFill>
              <a:latin typeface="Arial Rounded"/>
              <a:ea typeface="Arial Rounded"/>
              <a:cs typeface="Arial Rounded"/>
              <a:sym typeface="Arial Rounded"/>
            </a:endParaRPr>
          </a:p>
        </p:txBody>
      </p:sp>
      <p:sp>
        <p:nvSpPr>
          <p:cNvPr id="194" name="Google Shape;194;p26"/>
          <p:cNvSpPr txBox="1"/>
          <p:nvPr/>
        </p:nvSpPr>
        <p:spPr>
          <a:xfrm>
            <a:off x="4517688" y="3506038"/>
            <a:ext cx="4502400" cy="232800"/>
          </a:xfrm>
          <a:prstGeom prst="rect">
            <a:avLst/>
          </a:prstGeom>
          <a:noFill/>
          <a:ln>
            <a:noFill/>
          </a:ln>
        </p:spPr>
        <p:txBody>
          <a:bodyPr spcFirstLastPara="1" wrap="square" lIns="0" tIns="17125" rIns="0" bIns="0" anchor="t" anchorCtr="0">
            <a:spAutoFit/>
          </a:bodyPr>
          <a:lstStyle/>
          <a:p>
            <a:pPr marL="12700" marR="0" lvl="0" indent="0" algn="r" rtl="0">
              <a:lnSpc>
                <a:spcPct val="100000"/>
              </a:lnSpc>
              <a:spcBef>
                <a:spcPts val="0"/>
              </a:spcBef>
              <a:spcAft>
                <a:spcPts val="0"/>
              </a:spcAft>
              <a:buNone/>
            </a:pPr>
            <a:r>
              <a:rPr lang="en-GB" b="1" i="1">
                <a:solidFill>
                  <a:schemeClr val="lt1"/>
                </a:solidFill>
              </a:rPr>
              <a:t>Source: Getty Images </a:t>
            </a:r>
            <a:endParaRPr b="1" i="1">
              <a:solidFill>
                <a:schemeClr val="lt1"/>
              </a:solidFill>
            </a:endParaRPr>
          </a:p>
        </p:txBody>
      </p:sp>
      <p:grpSp>
        <p:nvGrpSpPr>
          <p:cNvPr id="195" name="Google Shape;195;p26"/>
          <p:cNvGrpSpPr/>
          <p:nvPr/>
        </p:nvGrpSpPr>
        <p:grpSpPr>
          <a:xfrm rot="-2276690">
            <a:off x="16726205" y="1871192"/>
            <a:ext cx="954738" cy="699387"/>
            <a:chOff x="16983630" y="666762"/>
            <a:chExt cx="954742" cy="699390"/>
          </a:xfrm>
        </p:grpSpPr>
        <p:sp>
          <p:nvSpPr>
            <p:cNvPr id="196" name="Google Shape;196;p26"/>
            <p:cNvSpPr/>
            <p:nvPr/>
          </p:nvSpPr>
          <p:spPr>
            <a:xfrm>
              <a:off x="16983630" y="720992"/>
              <a:ext cx="939800" cy="645160"/>
            </a:xfrm>
            <a:custGeom>
              <a:avLst/>
              <a:gdLst/>
              <a:ahLst/>
              <a:cxnLst/>
              <a:rect l="l" t="t" r="r" b="b"/>
              <a:pathLst>
                <a:path w="939800" h="645160" extrusionOk="0">
                  <a:moveTo>
                    <a:pt x="139551" y="0"/>
                  </a:moveTo>
                  <a:lnTo>
                    <a:pt x="153327" y="63488"/>
                  </a:lnTo>
                  <a:lnTo>
                    <a:pt x="181468" y="115510"/>
                  </a:lnTo>
                  <a:lnTo>
                    <a:pt x="233486" y="156749"/>
                  </a:lnTo>
                  <a:lnTo>
                    <a:pt x="283390" y="185778"/>
                  </a:lnTo>
                  <a:lnTo>
                    <a:pt x="323929" y="221330"/>
                  </a:lnTo>
                  <a:lnTo>
                    <a:pt x="350681" y="257571"/>
                  </a:lnTo>
                  <a:lnTo>
                    <a:pt x="359224" y="288668"/>
                  </a:lnTo>
                  <a:lnTo>
                    <a:pt x="345137" y="308786"/>
                  </a:lnTo>
                  <a:lnTo>
                    <a:pt x="296630" y="330253"/>
                  </a:lnTo>
                  <a:lnTo>
                    <a:pt x="244078" y="351645"/>
                  </a:lnTo>
                  <a:lnTo>
                    <a:pt x="190706" y="372776"/>
                  </a:lnTo>
                  <a:lnTo>
                    <a:pt x="139737" y="393459"/>
                  </a:lnTo>
                  <a:lnTo>
                    <a:pt x="94397" y="413507"/>
                  </a:lnTo>
                  <a:lnTo>
                    <a:pt x="57911" y="432733"/>
                  </a:lnTo>
                  <a:lnTo>
                    <a:pt x="11717" y="474899"/>
                  </a:lnTo>
                  <a:lnTo>
                    <a:pt x="0" y="494841"/>
                  </a:lnTo>
                  <a:lnTo>
                    <a:pt x="6147" y="507021"/>
                  </a:lnTo>
                  <a:lnTo>
                    <a:pt x="37957" y="507683"/>
                  </a:lnTo>
                  <a:lnTo>
                    <a:pt x="103228" y="493073"/>
                  </a:lnTo>
                  <a:lnTo>
                    <a:pt x="171092" y="472222"/>
                  </a:lnTo>
                  <a:lnTo>
                    <a:pt x="232771" y="450001"/>
                  </a:lnTo>
                  <a:lnTo>
                    <a:pt x="286882" y="428171"/>
                  </a:lnTo>
                  <a:lnTo>
                    <a:pt x="332040" y="408492"/>
                  </a:lnTo>
                  <a:lnTo>
                    <a:pt x="366861" y="392724"/>
                  </a:lnTo>
                  <a:lnTo>
                    <a:pt x="389962" y="382627"/>
                  </a:lnTo>
                  <a:lnTo>
                    <a:pt x="403310" y="387475"/>
                  </a:lnTo>
                  <a:lnTo>
                    <a:pt x="397779" y="417654"/>
                  </a:lnTo>
                  <a:lnTo>
                    <a:pt x="380539" y="466575"/>
                  </a:lnTo>
                  <a:lnTo>
                    <a:pt x="358759" y="527648"/>
                  </a:lnTo>
                  <a:lnTo>
                    <a:pt x="344130" y="583738"/>
                  </a:lnTo>
                  <a:lnTo>
                    <a:pt x="343527" y="622043"/>
                  </a:lnTo>
                  <a:lnTo>
                    <a:pt x="356922" y="642507"/>
                  </a:lnTo>
                  <a:lnTo>
                    <a:pt x="384287" y="645069"/>
                  </a:lnTo>
                  <a:lnTo>
                    <a:pt x="407614" y="624722"/>
                  </a:lnTo>
                  <a:lnTo>
                    <a:pt x="423717" y="580965"/>
                  </a:lnTo>
                  <a:lnTo>
                    <a:pt x="434217" y="524327"/>
                  </a:lnTo>
                  <a:lnTo>
                    <a:pt x="440735" y="465336"/>
                  </a:lnTo>
                  <a:lnTo>
                    <a:pt x="444893" y="414521"/>
                  </a:lnTo>
                  <a:lnTo>
                    <a:pt x="458200" y="377678"/>
                  </a:lnTo>
                  <a:lnTo>
                    <a:pt x="488581" y="351671"/>
                  </a:lnTo>
                  <a:lnTo>
                    <a:pt x="532280" y="333607"/>
                  </a:lnTo>
                  <a:lnTo>
                    <a:pt x="585540" y="320597"/>
                  </a:lnTo>
                  <a:lnTo>
                    <a:pt x="644604" y="309749"/>
                  </a:lnTo>
                  <a:lnTo>
                    <a:pt x="706135" y="297622"/>
                  </a:lnTo>
                  <a:lnTo>
                    <a:pt x="757352" y="279800"/>
                  </a:lnTo>
                  <a:lnTo>
                    <a:pt x="825888" y="243880"/>
                  </a:lnTo>
                  <a:lnTo>
                    <a:pt x="939380" y="177460"/>
                  </a:lnTo>
                  <a:lnTo>
                    <a:pt x="923534" y="151899"/>
                  </a:lnTo>
                  <a:lnTo>
                    <a:pt x="900767" y="142404"/>
                  </a:lnTo>
                  <a:lnTo>
                    <a:pt x="871550" y="144922"/>
                  </a:lnTo>
                  <a:lnTo>
                    <a:pt x="836356" y="155400"/>
                  </a:lnTo>
                  <a:lnTo>
                    <a:pt x="795657" y="169785"/>
                  </a:lnTo>
                  <a:lnTo>
                    <a:pt x="749924" y="184025"/>
                  </a:lnTo>
                  <a:lnTo>
                    <a:pt x="699628" y="194067"/>
                  </a:lnTo>
                  <a:lnTo>
                    <a:pt x="657681" y="204021"/>
                  </a:lnTo>
                  <a:lnTo>
                    <a:pt x="616983" y="220169"/>
                  </a:lnTo>
                  <a:lnTo>
                    <a:pt x="576754" y="238114"/>
                  </a:lnTo>
                  <a:lnTo>
                    <a:pt x="536215" y="253459"/>
                  </a:lnTo>
                  <a:lnTo>
                    <a:pt x="494587" y="261809"/>
                  </a:lnTo>
                  <a:lnTo>
                    <a:pt x="451092" y="258766"/>
                  </a:lnTo>
                  <a:lnTo>
                    <a:pt x="397132" y="239602"/>
                  </a:lnTo>
                  <a:lnTo>
                    <a:pt x="361279" y="212030"/>
                  </a:lnTo>
                  <a:lnTo>
                    <a:pt x="331467" y="174986"/>
                  </a:lnTo>
                  <a:lnTo>
                    <a:pt x="295630" y="127409"/>
                  </a:lnTo>
                  <a:lnTo>
                    <a:pt x="261039" y="85520"/>
                  </a:lnTo>
                  <a:lnTo>
                    <a:pt x="233250" y="58286"/>
                  </a:lnTo>
                  <a:lnTo>
                    <a:pt x="197632" y="33760"/>
                  </a:lnTo>
                  <a:lnTo>
                    <a:pt x="139551"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26"/>
            <p:cNvSpPr/>
            <p:nvPr/>
          </p:nvSpPr>
          <p:spPr>
            <a:xfrm>
              <a:off x="16998572" y="666762"/>
              <a:ext cx="939800" cy="645160"/>
            </a:xfrm>
            <a:custGeom>
              <a:avLst/>
              <a:gdLst/>
              <a:ahLst/>
              <a:cxnLst/>
              <a:rect l="l" t="t" r="r" b="b"/>
              <a:pathLst>
                <a:path w="939800" h="645160" extrusionOk="0">
                  <a:moveTo>
                    <a:pt x="139545" y="0"/>
                  </a:moveTo>
                  <a:lnTo>
                    <a:pt x="153322" y="63490"/>
                  </a:lnTo>
                  <a:lnTo>
                    <a:pt x="181466" y="115515"/>
                  </a:lnTo>
                  <a:lnTo>
                    <a:pt x="233490" y="156759"/>
                  </a:lnTo>
                  <a:lnTo>
                    <a:pt x="283389" y="185788"/>
                  </a:lnTo>
                  <a:lnTo>
                    <a:pt x="323925" y="221341"/>
                  </a:lnTo>
                  <a:lnTo>
                    <a:pt x="350678" y="257582"/>
                  </a:lnTo>
                  <a:lnTo>
                    <a:pt x="359223" y="288678"/>
                  </a:lnTo>
                  <a:lnTo>
                    <a:pt x="345141" y="308796"/>
                  </a:lnTo>
                  <a:lnTo>
                    <a:pt x="296631" y="330260"/>
                  </a:lnTo>
                  <a:lnTo>
                    <a:pt x="244076" y="351651"/>
                  </a:lnTo>
                  <a:lnTo>
                    <a:pt x="190702" y="372781"/>
                  </a:lnTo>
                  <a:lnTo>
                    <a:pt x="139732" y="393465"/>
                  </a:lnTo>
                  <a:lnTo>
                    <a:pt x="94392" y="413512"/>
                  </a:lnTo>
                  <a:lnTo>
                    <a:pt x="57905" y="432736"/>
                  </a:lnTo>
                  <a:lnTo>
                    <a:pt x="11713" y="474904"/>
                  </a:lnTo>
                  <a:lnTo>
                    <a:pt x="0" y="494850"/>
                  </a:lnTo>
                  <a:lnTo>
                    <a:pt x="6150" y="507031"/>
                  </a:lnTo>
                  <a:lnTo>
                    <a:pt x="37959" y="507693"/>
                  </a:lnTo>
                  <a:lnTo>
                    <a:pt x="103222" y="493084"/>
                  </a:lnTo>
                  <a:lnTo>
                    <a:pt x="171086" y="472232"/>
                  </a:lnTo>
                  <a:lnTo>
                    <a:pt x="232766" y="450011"/>
                  </a:lnTo>
                  <a:lnTo>
                    <a:pt x="286877" y="428181"/>
                  </a:lnTo>
                  <a:lnTo>
                    <a:pt x="332037" y="408502"/>
                  </a:lnTo>
                  <a:lnTo>
                    <a:pt x="366861" y="392734"/>
                  </a:lnTo>
                  <a:lnTo>
                    <a:pt x="389967" y="382637"/>
                  </a:lnTo>
                  <a:lnTo>
                    <a:pt x="403309" y="387480"/>
                  </a:lnTo>
                  <a:lnTo>
                    <a:pt x="397776" y="417657"/>
                  </a:lnTo>
                  <a:lnTo>
                    <a:pt x="380537" y="466580"/>
                  </a:lnTo>
                  <a:lnTo>
                    <a:pt x="358764" y="527659"/>
                  </a:lnTo>
                  <a:lnTo>
                    <a:pt x="344129" y="583748"/>
                  </a:lnTo>
                  <a:lnTo>
                    <a:pt x="343523" y="622053"/>
                  </a:lnTo>
                  <a:lnTo>
                    <a:pt x="356920" y="642513"/>
                  </a:lnTo>
                  <a:lnTo>
                    <a:pt x="384292" y="645069"/>
                  </a:lnTo>
                  <a:lnTo>
                    <a:pt x="407614" y="624725"/>
                  </a:lnTo>
                  <a:lnTo>
                    <a:pt x="423713" y="580966"/>
                  </a:lnTo>
                  <a:lnTo>
                    <a:pt x="434211" y="524325"/>
                  </a:lnTo>
                  <a:lnTo>
                    <a:pt x="440729" y="465333"/>
                  </a:lnTo>
                  <a:lnTo>
                    <a:pt x="444887" y="414521"/>
                  </a:lnTo>
                  <a:lnTo>
                    <a:pt x="458193" y="377682"/>
                  </a:lnTo>
                  <a:lnTo>
                    <a:pt x="488573" y="351675"/>
                  </a:lnTo>
                  <a:lnTo>
                    <a:pt x="532272" y="333610"/>
                  </a:lnTo>
                  <a:lnTo>
                    <a:pt x="585535" y="320598"/>
                  </a:lnTo>
                  <a:lnTo>
                    <a:pt x="644608" y="309749"/>
                  </a:lnTo>
                  <a:lnTo>
                    <a:pt x="706134" y="297634"/>
                  </a:lnTo>
                  <a:lnTo>
                    <a:pt x="757347" y="279817"/>
                  </a:lnTo>
                  <a:lnTo>
                    <a:pt x="825882" y="243896"/>
                  </a:lnTo>
                  <a:lnTo>
                    <a:pt x="939374" y="177471"/>
                  </a:lnTo>
                  <a:lnTo>
                    <a:pt x="923531" y="151909"/>
                  </a:lnTo>
                  <a:lnTo>
                    <a:pt x="900765" y="142413"/>
                  </a:lnTo>
                  <a:lnTo>
                    <a:pt x="871549" y="144929"/>
                  </a:lnTo>
                  <a:lnTo>
                    <a:pt x="836353" y="155406"/>
                  </a:lnTo>
                  <a:lnTo>
                    <a:pt x="795653" y="169791"/>
                  </a:lnTo>
                  <a:lnTo>
                    <a:pt x="749918" y="184032"/>
                  </a:lnTo>
                  <a:lnTo>
                    <a:pt x="699622" y="194077"/>
                  </a:lnTo>
                  <a:lnTo>
                    <a:pt x="657675" y="204025"/>
                  </a:lnTo>
                  <a:lnTo>
                    <a:pt x="616977" y="220170"/>
                  </a:lnTo>
                  <a:lnTo>
                    <a:pt x="576749" y="238117"/>
                  </a:lnTo>
                  <a:lnTo>
                    <a:pt x="536212" y="253465"/>
                  </a:lnTo>
                  <a:lnTo>
                    <a:pt x="494587" y="261818"/>
                  </a:lnTo>
                  <a:lnTo>
                    <a:pt x="451096" y="258777"/>
                  </a:lnTo>
                  <a:lnTo>
                    <a:pt x="397136" y="239613"/>
                  </a:lnTo>
                  <a:lnTo>
                    <a:pt x="361283" y="212040"/>
                  </a:lnTo>
                  <a:lnTo>
                    <a:pt x="331471" y="174996"/>
                  </a:lnTo>
                  <a:lnTo>
                    <a:pt x="295635" y="127420"/>
                  </a:lnTo>
                  <a:lnTo>
                    <a:pt x="261043" y="85531"/>
                  </a:lnTo>
                  <a:lnTo>
                    <a:pt x="233253" y="58295"/>
                  </a:lnTo>
                  <a:lnTo>
                    <a:pt x="197632" y="33766"/>
                  </a:lnTo>
                  <a:lnTo>
                    <a:pt x="1395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98" name="Google Shape;198;p26"/>
          <p:cNvSpPr txBox="1"/>
          <p:nvPr/>
        </p:nvSpPr>
        <p:spPr>
          <a:xfrm>
            <a:off x="962400" y="4554950"/>
            <a:ext cx="5833500" cy="560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b="1">
                <a:solidFill>
                  <a:schemeClr val="lt1"/>
                </a:solidFill>
                <a:latin typeface="Arial Rounded"/>
                <a:ea typeface="Arial Rounded"/>
                <a:cs typeface="Arial Rounded"/>
                <a:sym typeface="Arial Rounded"/>
              </a:rPr>
              <a:t>Earth is getting a "mini-moon"! This small asteroid, called 2024 PT5, will be caught by Earth's gravity starting on 29th September, 2024. It will orbit Earth for about two months before flying off again. However, it's too small to see without a professional telescope… </a:t>
            </a:r>
            <a:endParaRPr sz="3200" b="1">
              <a:solidFill>
                <a:schemeClr val="lt1"/>
              </a:solidFill>
              <a:latin typeface="Arial Rounded"/>
              <a:ea typeface="Arial Rounded"/>
              <a:cs typeface="Arial Rounded"/>
              <a:sym typeface="Arial Rounded"/>
            </a:endParaRPr>
          </a:p>
        </p:txBody>
      </p:sp>
      <p:pic>
        <p:nvPicPr>
          <p:cNvPr id="199" name="Google Shape;199;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248700" y="1615875"/>
            <a:ext cx="7329798" cy="4602838"/>
          </a:xfrm>
          <a:prstGeom prst="rect">
            <a:avLst/>
          </a:prstGeom>
          <a:noFill/>
          <a:ln w="76200" cap="flat" cmpd="sng">
            <a:solidFill>
              <a:schemeClr val="lt1"/>
            </a:solidFill>
            <a:prstDash val="solid"/>
            <a:round/>
            <a:headEnd type="none" w="sm" len="sm"/>
            <a:tailEnd type="none" w="sm" len="sm"/>
          </a:ln>
        </p:spPr>
      </p:pic>
      <p:grpSp>
        <p:nvGrpSpPr>
          <p:cNvPr id="200" name="Google Shape;200;p26"/>
          <p:cNvGrpSpPr/>
          <p:nvPr/>
        </p:nvGrpSpPr>
        <p:grpSpPr>
          <a:xfrm>
            <a:off x="7223963" y="1340389"/>
            <a:ext cx="2812948" cy="1561452"/>
            <a:chOff x="6659728" y="1340389"/>
            <a:chExt cx="2812948" cy="1561452"/>
          </a:xfrm>
        </p:grpSpPr>
        <p:sp>
          <p:nvSpPr>
            <p:cNvPr id="201" name="Google Shape;201;p26"/>
            <p:cNvSpPr/>
            <p:nvPr/>
          </p:nvSpPr>
          <p:spPr>
            <a:xfrm>
              <a:off x="6659728" y="1410861"/>
              <a:ext cx="1306830" cy="1490980"/>
            </a:xfrm>
            <a:custGeom>
              <a:avLst/>
              <a:gdLst/>
              <a:ahLst/>
              <a:cxnLst/>
              <a:rect l="l" t="t" r="r" b="b"/>
              <a:pathLst>
                <a:path w="1306829" h="1490980" extrusionOk="0">
                  <a:moveTo>
                    <a:pt x="1306220" y="856043"/>
                  </a:moveTo>
                  <a:lnTo>
                    <a:pt x="1305763" y="807974"/>
                  </a:lnTo>
                  <a:lnTo>
                    <a:pt x="1303731" y="783666"/>
                  </a:lnTo>
                  <a:lnTo>
                    <a:pt x="1301711" y="759358"/>
                  </a:lnTo>
                  <a:lnTo>
                    <a:pt x="1301673" y="759180"/>
                  </a:lnTo>
                  <a:lnTo>
                    <a:pt x="1248092" y="177165"/>
                  </a:lnTo>
                  <a:lnTo>
                    <a:pt x="1237234" y="131686"/>
                  </a:lnTo>
                  <a:lnTo>
                    <a:pt x="1217002" y="91173"/>
                  </a:lnTo>
                  <a:lnTo>
                    <a:pt x="1188770" y="56680"/>
                  </a:lnTo>
                  <a:lnTo>
                    <a:pt x="1153871" y="29286"/>
                  </a:lnTo>
                  <a:lnTo>
                    <a:pt x="1113675" y="10033"/>
                  </a:lnTo>
                  <a:lnTo>
                    <a:pt x="1069517" y="0"/>
                  </a:lnTo>
                  <a:lnTo>
                    <a:pt x="1022756" y="228"/>
                  </a:lnTo>
                  <a:lnTo>
                    <a:pt x="1009586" y="2374"/>
                  </a:lnTo>
                  <a:lnTo>
                    <a:pt x="996823" y="5461"/>
                  </a:lnTo>
                  <a:lnTo>
                    <a:pt x="984415" y="9347"/>
                  </a:lnTo>
                  <a:lnTo>
                    <a:pt x="972312" y="13855"/>
                  </a:lnTo>
                  <a:lnTo>
                    <a:pt x="971765" y="13538"/>
                  </a:lnTo>
                  <a:lnTo>
                    <a:pt x="406019" y="232549"/>
                  </a:lnTo>
                  <a:lnTo>
                    <a:pt x="406107" y="232816"/>
                  </a:lnTo>
                  <a:lnTo>
                    <a:pt x="391058" y="238760"/>
                  </a:lnTo>
                  <a:lnTo>
                    <a:pt x="349059" y="258953"/>
                  </a:lnTo>
                  <a:lnTo>
                    <a:pt x="308889" y="281940"/>
                  </a:lnTo>
                  <a:lnTo>
                    <a:pt x="270662" y="307594"/>
                  </a:lnTo>
                  <a:lnTo>
                    <a:pt x="234480" y="335749"/>
                  </a:lnTo>
                  <a:lnTo>
                    <a:pt x="200444" y="366280"/>
                  </a:lnTo>
                  <a:lnTo>
                    <a:pt x="168681" y="399046"/>
                  </a:lnTo>
                  <a:lnTo>
                    <a:pt x="139293" y="433920"/>
                  </a:lnTo>
                  <a:lnTo>
                    <a:pt x="112395" y="470725"/>
                  </a:lnTo>
                  <a:lnTo>
                    <a:pt x="88099" y="509358"/>
                  </a:lnTo>
                  <a:lnTo>
                    <a:pt x="66497" y="549656"/>
                  </a:lnTo>
                  <a:lnTo>
                    <a:pt x="47726" y="591489"/>
                  </a:lnTo>
                  <a:lnTo>
                    <a:pt x="43472" y="603097"/>
                  </a:lnTo>
                  <a:lnTo>
                    <a:pt x="31877" y="634720"/>
                  </a:lnTo>
                  <a:lnTo>
                    <a:pt x="19075" y="679196"/>
                  </a:lnTo>
                  <a:lnTo>
                    <a:pt x="9423" y="724776"/>
                  </a:lnTo>
                  <a:lnTo>
                    <a:pt x="3022" y="771334"/>
                  </a:lnTo>
                  <a:lnTo>
                    <a:pt x="0" y="818718"/>
                  </a:lnTo>
                  <a:lnTo>
                    <a:pt x="444" y="866787"/>
                  </a:lnTo>
                  <a:lnTo>
                    <a:pt x="4495" y="915416"/>
                  </a:lnTo>
                  <a:lnTo>
                    <a:pt x="12090" y="963612"/>
                  </a:lnTo>
                  <a:lnTo>
                    <a:pt x="23050" y="1010412"/>
                  </a:lnTo>
                  <a:lnTo>
                    <a:pt x="37236" y="1055725"/>
                  </a:lnTo>
                  <a:lnTo>
                    <a:pt x="54495" y="1099439"/>
                  </a:lnTo>
                  <a:lnTo>
                    <a:pt x="74688" y="1141425"/>
                  </a:lnTo>
                  <a:lnTo>
                    <a:pt x="97675" y="1181595"/>
                  </a:lnTo>
                  <a:lnTo>
                    <a:pt x="123317" y="1219835"/>
                  </a:lnTo>
                  <a:lnTo>
                    <a:pt x="151472" y="1256017"/>
                  </a:lnTo>
                  <a:lnTo>
                    <a:pt x="182016" y="1290040"/>
                  </a:lnTo>
                  <a:lnTo>
                    <a:pt x="214782" y="1321803"/>
                  </a:lnTo>
                  <a:lnTo>
                    <a:pt x="249643" y="1351191"/>
                  </a:lnTo>
                  <a:lnTo>
                    <a:pt x="286461" y="1378089"/>
                  </a:lnTo>
                  <a:lnTo>
                    <a:pt x="325094" y="1402397"/>
                  </a:lnTo>
                  <a:lnTo>
                    <a:pt x="365391" y="1423987"/>
                  </a:lnTo>
                  <a:lnTo>
                    <a:pt x="407225" y="1442758"/>
                  </a:lnTo>
                  <a:lnTo>
                    <a:pt x="450443" y="1458607"/>
                  </a:lnTo>
                  <a:lnTo>
                    <a:pt x="494919" y="1471409"/>
                  </a:lnTo>
                  <a:lnTo>
                    <a:pt x="540512" y="1481061"/>
                  </a:lnTo>
                  <a:lnTo>
                    <a:pt x="587057" y="1487462"/>
                  </a:lnTo>
                  <a:lnTo>
                    <a:pt x="634441" y="1490484"/>
                  </a:lnTo>
                  <a:lnTo>
                    <a:pt x="682510" y="1490040"/>
                  </a:lnTo>
                  <a:lnTo>
                    <a:pt x="731139" y="1485988"/>
                  </a:lnTo>
                  <a:lnTo>
                    <a:pt x="779335" y="1478381"/>
                  </a:lnTo>
                  <a:lnTo>
                    <a:pt x="826135" y="1467421"/>
                  </a:lnTo>
                  <a:lnTo>
                    <a:pt x="871448" y="1453248"/>
                  </a:lnTo>
                  <a:lnTo>
                    <a:pt x="915162" y="1435989"/>
                  </a:lnTo>
                  <a:lnTo>
                    <a:pt x="957148" y="1415808"/>
                  </a:lnTo>
                  <a:lnTo>
                    <a:pt x="974331" y="1405978"/>
                  </a:lnTo>
                  <a:lnTo>
                    <a:pt x="1035558" y="1367167"/>
                  </a:lnTo>
                  <a:lnTo>
                    <a:pt x="1071740" y="1339011"/>
                  </a:lnTo>
                  <a:lnTo>
                    <a:pt x="1105763" y="1308481"/>
                  </a:lnTo>
                  <a:lnTo>
                    <a:pt x="1137539" y="1275702"/>
                  </a:lnTo>
                  <a:lnTo>
                    <a:pt x="1166926" y="1240840"/>
                  </a:lnTo>
                  <a:lnTo>
                    <a:pt x="1193825" y="1204023"/>
                  </a:lnTo>
                  <a:lnTo>
                    <a:pt x="1218120" y="1165402"/>
                  </a:lnTo>
                  <a:lnTo>
                    <a:pt x="1239710" y="1125105"/>
                  </a:lnTo>
                  <a:lnTo>
                    <a:pt x="1258481" y="1083271"/>
                  </a:lnTo>
                  <a:lnTo>
                    <a:pt x="1274330" y="1040041"/>
                  </a:lnTo>
                  <a:lnTo>
                    <a:pt x="1287132" y="995565"/>
                  </a:lnTo>
                  <a:lnTo>
                    <a:pt x="1296784" y="949985"/>
                  </a:lnTo>
                  <a:lnTo>
                    <a:pt x="1303185" y="903427"/>
                  </a:lnTo>
                  <a:lnTo>
                    <a:pt x="1306220" y="856043"/>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26"/>
            <p:cNvSpPr/>
            <p:nvPr/>
          </p:nvSpPr>
          <p:spPr>
            <a:xfrm>
              <a:off x="6832873" y="1768272"/>
              <a:ext cx="960119" cy="960119"/>
            </a:xfrm>
            <a:custGeom>
              <a:avLst/>
              <a:gdLst/>
              <a:ahLst/>
              <a:cxnLst/>
              <a:rect l="l" t="t" r="r" b="b"/>
              <a:pathLst>
                <a:path w="960120" h="960119" extrusionOk="0">
                  <a:moveTo>
                    <a:pt x="471654" y="0"/>
                  </a:moveTo>
                  <a:lnTo>
                    <a:pt x="422633" y="3401"/>
                  </a:lnTo>
                  <a:lnTo>
                    <a:pt x="374203" y="11723"/>
                  </a:lnTo>
                  <a:lnTo>
                    <a:pt x="327754" y="24637"/>
                  </a:lnTo>
                  <a:lnTo>
                    <a:pt x="283496" y="41875"/>
                  </a:lnTo>
                  <a:lnTo>
                    <a:pt x="241640" y="63168"/>
                  </a:lnTo>
                  <a:lnTo>
                    <a:pt x="202396" y="88247"/>
                  </a:lnTo>
                  <a:lnTo>
                    <a:pt x="165976" y="116845"/>
                  </a:lnTo>
                  <a:lnTo>
                    <a:pt x="132589" y="148693"/>
                  </a:lnTo>
                  <a:lnTo>
                    <a:pt x="102447" y="183523"/>
                  </a:lnTo>
                  <a:lnTo>
                    <a:pt x="75760" y="221066"/>
                  </a:lnTo>
                  <a:lnTo>
                    <a:pt x="52740" y="261054"/>
                  </a:lnTo>
                  <a:lnTo>
                    <a:pt x="33595" y="303218"/>
                  </a:lnTo>
                  <a:lnTo>
                    <a:pt x="18539" y="347292"/>
                  </a:lnTo>
                  <a:lnTo>
                    <a:pt x="7780" y="393005"/>
                  </a:lnTo>
                  <a:lnTo>
                    <a:pt x="1530" y="440090"/>
                  </a:lnTo>
                  <a:lnTo>
                    <a:pt x="0" y="488278"/>
                  </a:lnTo>
                  <a:lnTo>
                    <a:pt x="3399" y="537301"/>
                  </a:lnTo>
                  <a:lnTo>
                    <a:pt x="11723" y="585729"/>
                  </a:lnTo>
                  <a:lnTo>
                    <a:pt x="24639" y="632176"/>
                  </a:lnTo>
                  <a:lnTo>
                    <a:pt x="41878" y="676432"/>
                  </a:lnTo>
                  <a:lnTo>
                    <a:pt x="63172" y="718287"/>
                  </a:lnTo>
                  <a:lnTo>
                    <a:pt x="88252" y="757530"/>
                  </a:lnTo>
                  <a:lnTo>
                    <a:pt x="116850" y="793949"/>
                  </a:lnTo>
                  <a:lnTo>
                    <a:pt x="148699" y="827335"/>
                  </a:lnTo>
                  <a:lnTo>
                    <a:pt x="183529" y="857476"/>
                  </a:lnTo>
                  <a:lnTo>
                    <a:pt x="221071" y="884162"/>
                  </a:lnTo>
                  <a:lnTo>
                    <a:pt x="261059" y="907181"/>
                  </a:lnTo>
                  <a:lnTo>
                    <a:pt x="303223" y="926325"/>
                  </a:lnTo>
                  <a:lnTo>
                    <a:pt x="347296" y="941380"/>
                  </a:lnTo>
                  <a:lnTo>
                    <a:pt x="393008" y="952138"/>
                  </a:lnTo>
                  <a:lnTo>
                    <a:pt x="440091" y="958386"/>
                  </a:lnTo>
                  <a:lnTo>
                    <a:pt x="488278" y="959915"/>
                  </a:lnTo>
                  <a:lnTo>
                    <a:pt x="537299" y="956513"/>
                  </a:lnTo>
                  <a:lnTo>
                    <a:pt x="585727" y="948191"/>
                  </a:lnTo>
                  <a:lnTo>
                    <a:pt x="632174" y="935277"/>
                  </a:lnTo>
                  <a:lnTo>
                    <a:pt x="676431" y="918039"/>
                  </a:lnTo>
                  <a:lnTo>
                    <a:pt x="718287" y="896747"/>
                  </a:lnTo>
                  <a:lnTo>
                    <a:pt x="757530" y="871668"/>
                  </a:lnTo>
                  <a:lnTo>
                    <a:pt x="793951" y="843070"/>
                  </a:lnTo>
                  <a:lnTo>
                    <a:pt x="827337" y="811222"/>
                  </a:lnTo>
                  <a:lnTo>
                    <a:pt x="857479" y="776393"/>
                  </a:lnTo>
                  <a:lnTo>
                    <a:pt x="884166" y="738851"/>
                  </a:lnTo>
                  <a:lnTo>
                    <a:pt x="907187" y="698863"/>
                  </a:lnTo>
                  <a:lnTo>
                    <a:pt x="926331" y="656699"/>
                  </a:lnTo>
                  <a:lnTo>
                    <a:pt x="941387" y="612627"/>
                  </a:lnTo>
                  <a:lnTo>
                    <a:pt x="952145" y="566915"/>
                  </a:lnTo>
                  <a:lnTo>
                    <a:pt x="958394" y="519832"/>
                  </a:lnTo>
                  <a:lnTo>
                    <a:pt x="959923" y="471645"/>
                  </a:lnTo>
                  <a:lnTo>
                    <a:pt x="956522" y="422624"/>
                  </a:lnTo>
                  <a:lnTo>
                    <a:pt x="948200" y="374195"/>
                  </a:lnTo>
                  <a:lnTo>
                    <a:pt x="935286" y="327746"/>
                  </a:lnTo>
                  <a:lnTo>
                    <a:pt x="918048" y="283488"/>
                  </a:lnTo>
                  <a:lnTo>
                    <a:pt x="896756" y="241632"/>
                  </a:lnTo>
                  <a:lnTo>
                    <a:pt x="871676" y="202388"/>
                  </a:lnTo>
                  <a:lnTo>
                    <a:pt x="843079" y="165968"/>
                  </a:lnTo>
                  <a:lnTo>
                    <a:pt x="811231" y="132582"/>
                  </a:lnTo>
                  <a:lnTo>
                    <a:pt x="776402" y="102440"/>
                  </a:lnTo>
                  <a:lnTo>
                    <a:pt x="738859" y="75754"/>
                  </a:lnTo>
                  <a:lnTo>
                    <a:pt x="698872" y="52734"/>
                  </a:lnTo>
                  <a:lnTo>
                    <a:pt x="656708" y="33590"/>
                  </a:lnTo>
                  <a:lnTo>
                    <a:pt x="612636" y="18534"/>
                  </a:lnTo>
                  <a:lnTo>
                    <a:pt x="566924" y="7777"/>
                  </a:lnTo>
                  <a:lnTo>
                    <a:pt x="519840" y="1528"/>
                  </a:lnTo>
                  <a:lnTo>
                    <a:pt x="4716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26"/>
            <p:cNvSpPr/>
            <p:nvPr/>
          </p:nvSpPr>
          <p:spPr>
            <a:xfrm>
              <a:off x="6993636" y="1929033"/>
              <a:ext cx="638810" cy="638810"/>
            </a:xfrm>
            <a:custGeom>
              <a:avLst/>
              <a:gdLst/>
              <a:ahLst/>
              <a:cxnLst/>
              <a:rect l="l" t="t" r="r" b="b"/>
              <a:pathLst>
                <a:path w="638809" h="638810" extrusionOk="0">
                  <a:moveTo>
                    <a:pt x="328327" y="0"/>
                  </a:moveTo>
                  <a:lnTo>
                    <a:pt x="281068" y="2199"/>
                  </a:lnTo>
                  <a:lnTo>
                    <a:pt x="234637" y="11270"/>
                  </a:lnTo>
                  <a:lnTo>
                    <a:pt x="191129" y="26633"/>
                  </a:lnTo>
                  <a:lnTo>
                    <a:pt x="150973" y="47736"/>
                  </a:lnTo>
                  <a:lnTo>
                    <a:pt x="114601" y="74032"/>
                  </a:lnTo>
                  <a:lnTo>
                    <a:pt x="82446" y="104971"/>
                  </a:lnTo>
                  <a:lnTo>
                    <a:pt x="54937" y="140003"/>
                  </a:lnTo>
                  <a:lnTo>
                    <a:pt x="32506" y="178579"/>
                  </a:lnTo>
                  <a:lnTo>
                    <a:pt x="15586" y="220151"/>
                  </a:lnTo>
                  <a:lnTo>
                    <a:pt x="4606" y="264167"/>
                  </a:lnTo>
                  <a:lnTo>
                    <a:pt x="0" y="310080"/>
                  </a:lnTo>
                  <a:lnTo>
                    <a:pt x="2197" y="357340"/>
                  </a:lnTo>
                  <a:lnTo>
                    <a:pt x="11270" y="403770"/>
                  </a:lnTo>
                  <a:lnTo>
                    <a:pt x="26635" y="447279"/>
                  </a:lnTo>
                  <a:lnTo>
                    <a:pt x="47740" y="487435"/>
                  </a:lnTo>
                  <a:lnTo>
                    <a:pt x="74037" y="523806"/>
                  </a:lnTo>
                  <a:lnTo>
                    <a:pt x="104976" y="555961"/>
                  </a:lnTo>
                  <a:lnTo>
                    <a:pt x="140008" y="583469"/>
                  </a:lnTo>
                  <a:lnTo>
                    <a:pt x="178584" y="605899"/>
                  </a:lnTo>
                  <a:lnTo>
                    <a:pt x="220154" y="622818"/>
                  </a:lnTo>
                  <a:lnTo>
                    <a:pt x="264170" y="633796"/>
                  </a:lnTo>
                  <a:lnTo>
                    <a:pt x="310080" y="638400"/>
                  </a:lnTo>
                  <a:lnTo>
                    <a:pt x="357338" y="636201"/>
                  </a:lnTo>
                  <a:lnTo>
                    <a:pt x="403768" y="627129"/>
                  </a:lnTo>
                  <a:lnTo>
                    <a:pt x="447277" y="611767"/>
                  </a:lnTo>
                  <a:lnTo>
                    <a:pt x="487434" y="590664"/>
                  </a:lnTo>
                  <a:lnTo>
                    <a:pt x="523806" y="564368"/>
                  </a:lnTo>
                  <a:lnTo>
                    <a:pt x="555963" y="533429"/>
                  </a:lnTo>
                  <a:lnTo>
                    <a:pt x="583473" y="498397"/>
                  </a:lnTo>
                  <a:lnTo>
                    <a:pt x="605903" y="459820"/>
                  </a:lnTo>
                  <a:lnTo>
                    <a:pt x="622824" y="418249"/>
                  </a:lnTo>
                  <a:lnTo>
                    <a:pt x="633803" y="374232"/>
                  </a:lnTo>
                  <a:lnTo>
                    <a:pt x="638408" y="328320"/>
                  </a:lnTo>
                  <a:lnTo>
                    <a:pt x="636209" y="281060"/>
                  </a:lnTo>
                  <a:lnTo>
                    <a:pt x="627135" y="234630"/>
                  </a:lnTo>
                  <a:lnTo>
                    <a:pt x="611771" y="191121"/>
                  </a:lnTo>
                  <a:lnTo>
                    <a:pt x="590667" y="150965"/>
                  </a:lnTo>
                  <a:lnTo>
                    <a:pt x="564371" y="114594"/>
                  </a:lnTo>
                  <a:lnTo>
                    <a:pt x="533433" y="82439"/>
                  </a:lnTo>
                  <a:lnTo>
                    <a:pt x="498401" y="54931"/>
                  </a:lnTo>
                  <a:lnTo>
                    <a:pt x="459826" y="32501"/>
                  </a:lnTo>
                  <a:lnTo>
                    <a:pt x="418255" y="15582"/>
                  </a:lnTo>
                  <a:lnTo>
                    <a:pt x="374240" y="4604"/>
                  </a:lnTo>
                  <a:lnTo>
                    <a:pt x="328327"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26"/>
            <p:cNvSpPr/>
            <p:nvPr/>
          </p:nvSpPr>
          <p:spPr>
            <a:xfrm>
              <a:off x="7863586" y="1340389"/>
              <a:ext cx="1609090" cy="1379855"/>
            </a:xfrm>
            <a:custGeom>
              <a:avLst/>
              <a:gdLst/>
              <a:ahLst/>
              <a:cxnLst/>
              <a:rect l="l" t="t" r="r" b="b"/>
              <a:pathLst>
                <a:path w="1609090" h="1379855" extrusionOk="0">
                  <a:moveTo>
                    <a:pt x="1608556" y="745312"/>
                  </a:moveTo>
                  <a:lnTo>
                    <a:pt x="1608099" y="697242"/>
                  </a:lnTo>
                  <a:lnTo>
                    <a:pt x="1604060" y="648614"/>
                  </a:lnTo>
                  <a:lnTo>
                    <a:pt x="1596453" y="600430"/>
                  </a:lnTo>
                  <a:lnTo>
                    <a:pt x="1585493" y="553618"/>
                  </a:lnTo>
                  <a:lnTo>
                    <a:pt x="1571320" y="508304"/>
                  </a:lnTo>
                  <a:lnTo>
                    <a:pt x="1554060" y="464591"/>
                  </a:lnTo>
                  <a:lnTo>
                    <a:pt x="1533867" y="422592"/>
                  </a:lnTo>
                  <a:lnTo>
                    <a:pt x="1510880" y="382422"/>
                  </a:lnTo>
                  <a:lnTo>
                    <a:pt x="1485239" y="344195"/>
                  </a:lnTo>
                  <a:lnTo>
                    <a:pt x="1457083" y="308013"/>
                  </a:lnTo>
                  <a:lnTo>
                    <a:pt x="1426540" y="273977"/>
                  </a:lnTo>
                  <a:lnTo>
                    <a:pt x="1393774" y="242214"/>
                  </a:lnTo>
                  <a:lnTo>
                    <a:pt x="1358912" y="212826"/>
                  </a:lnTo>
                  <a:lnTo>
                    <a:pt x="1322095" y="185928"/>
                  </a:lnTo>
                  <a:lnTo>
                    <a:pt x="1283474" y="161632"/>
                  </a:lnTo>
                  <a:lnTo>
                    <a:pt x="1243164" y="140042"/>
                  </a:lnTo>
                  <a:lnTo>
                    <a:pt x="1201343" y="121259"/>
                  </a:lnTo>
                  <a:lnTo>
                    <a:pt x="1158113" y="105422"/>
                  </a:lnTo>
                  <a:lnTo>
                    <a:pt x="1113637" y="92608"/>
                  </a:lnTo>
                  <a:lnTo>
                    <a:pt x="1068057" y="82956"/>
                  </a:lnTo>
                  <a:lnTo>
                    <a:pt x="1051991" y="80759"/>
                  </a:lnTo>
                  <a:lnTo>
                    <a:pt x="1052042" y="80479"/>
                  </a:lnTo>
                  <a:lnTo>
                    <a:pt x="450481" y="1905"/>
                  </a:lnTo>
                  <a:lnTo>
                    <a:pt x="450037" y="2336"/>
                  </a:lnTo>
                  <a:lnTo>
                    <a:pt x="437210" y="825"/>
                  </a:lnTo>
                  <a:lnTo>
                    <a:pt x="424230" y="0"/>
                  </a:lnTo>
                  <a:lnTo>
                    <a:pt x="411099" y="25"/>
                  </a:lnTo>
                  <a:lnTo>
                    <a:pt x="397789" y="1066"/>
                  </a:lnTo>
                  <a:lnTo>
                    <a:pt x="352310" y="11925"/>
                  </a:lnTo>
                  <a:lnTo>
                    <a:pt x="311797" y="32143"/>
                  </a:lnTo>
                  <a:lnTo>
                    <a:pt x="277317" y="60388"/>
                  </a:lnTo>
                  <a:lnTo>
                    <a:pt x="249910" y="95275"/>
                  </a:lnTo>
                  <a:lnTo>
                    <a:pt x="230657" y="135483"/>
                  </a:lnTo>
                  <a:lnTo>
                    <a:pt x="220624" y="179628"/>
                  </a:lnTo>
                  <a:lnTo>
                    <a:pt x="220853" y="226390"/>
                  </a:lnTo>
                  <a:lnTo>
                    <a:pt x="294220" y="719874"/>
                  </a:lnTo>
                  <a:lnTo>
                    <a:pt x="285813" y="715835"/>
                  </a:lnTo>
                  <a:lnTo>
                    <a:pt x="238747" y="705142"/>
                  </a:lnTo>
                  <a:lnTo>
                    <a:pt x="188887" y="705396"/>
                  </a:lnTo>
                  <a:lnTo>
                    <a:pt x="140398" y="716965"/>
                  </a:lnTo>
                  <a:lnTo>
                    <a:pt x="97205" y="738530"/>
                  </a:lnTo>
                  <a:lnTo>
                    <a:pt x="60439" y="768629"/>
                  </a:lnTo>
                  <a:lnTo>
                    <a:pt x="31229" y="805827"/>
                  </a:lnTo>
                  <a:lnTo>
                    <a:pt x="10706" y="848690"/>
                  </a:lnTo>
                  <a:lnTo>
                    <a:pt x="0" y="895769"/>
                  </a:lnTo>
                  <a:lnTo>
                    <a:pt x="254" y="945616"/>
                  </a:lnTo>
                  <a:lnTo>
                    <a:pt x="11836" y="994105"/>
                  </a:lnTo>
                  <a:lnTo>
                    <a:pt x="33401" y="1037297"/>
                  </a:lnTo>
                  <a:lnTo>
                    <a:pt x="63500" y="1074064"/>
                  </a:lnTo>
                  <a:lnTo>
                    <a:pt x="100698" y="1103274"/>
                  </a:lnTo>
                  <a:lnTo>
                    <a:pt x="143560" y="1123797"/>
                  </a:lnTo>
                  <a:lnTo>
                    <a:pt x="190627" y="1134503"/>
                  </a:lnTo>
                  <a:lnTo>
                    <a:pt x="240474" y="1134249"/>
                  </a:lnTo>
                  <a:lnTo>
                    <a:pt x="288963" y="1122667"/>
                  </a:lnTo>
                  <a:lnTo>
                    <a:pt x="332168" y="1101115"/>
                  </a:lnTo>
                  <a:lnTo>
                    <a:pt x="368935" y="1071016"/>
                  </a:lnTo>
                  <a:lnTo>
                    <a:pt x="386956" y="1048054"/>
                  </a:lnTo>
                  <a:lnTo>
                    <a:pt x="400024" y="1070864"/>
                  </a:lnTo>
                  <a:lnTo>
                    <a:pt x="425665" y="1109091"/>
                  </a:lnTo>
                  <a:lnTo>
                    <a:pt x="453834" y="1145286"/>
                  </a:lnTo>
                  <a:lnTo>
                    <a:pt x="484365" y="1179309"/>
                  </a:lnTo>
                  <a:lnTo>
                    <a:pt x="517131" y="1211072"/>
                  </a:lnTo>
                  <a:lnTo>
                    <a:pt x="551992" y="1240459"/>
                  </a:lnTo>
                  <a:lnTo>
                    <a:pt x="588810" y="1267358"/>
                  </a:lnTo>
                  <a:lnTo>
                    <a:pt x="627443" y="1291666"/>
                  </a:lnTo>
                  <a:lnTo>
                    <a:pt x="667740" y="1313256"/>
                  </a:lnTo>
                  <a:lnTo>
                    <a:pt x="709574" y="1332026"/>
                  </a:lnTo>
                  <a:lnTo>
                    <a:pt x="752792" y="1347876"/>
                  </a:lnTo>
                  <a:lnTo>
                    <a:pt x="797267" y="1360678"/>
                  </a:lnTo>
                  <a:lnTo>
                    <a:pt x="842848" y="1370330"/>
                  </a:lnTo>
                  <a:lnTo>
                    <a:pt x="889406" y="1376730"/>
                  </a:lnTo>
                  <a:lnTo>
                    <a:pt x="936790" y="1379753"/>
                  </a:lnTo>
                  <a:lnTo>
                    <a:pt x="984859" y="1379296"/>
                  </a:lnTo>
                  <a:lnTo>
                    <a:pt x="1033475" y="1375257"/>
                  </a:lnTo>
                  <a:lnTo>
                    <a:pt x="1081671" y="1367650"/>
                  </a:lnTo>
                  <a:lnTo>
                    <a:pt x="1128483" y="1356690"/>
                  </a:lnTo>
                  <a:lnTo>
                    <a:pt x="1173797" y="1342517"/>
                  </a:lnTo>
                  <a:lnTo>
                    <a:pt x="1217510" y="1325257"/>
                  </a:lnTo>
                  <a:lnTo>
                    <a:pt x="1259497" y="1305064"/>
                  </a:lnTo>
                  <a:lnTo>
                    <a:pt x="1299667" y="1282077"/>
                  </a:lnTo>
                  <a:lnTo>
                    <a:pt x="1337894" y="1256436"/>
                  </a:lnTo>
                  <a:lnTo>
                    <a:pt x="1374089" y="1228280"/>
                  </a:lnTo>
                  <a:lnTo>
                    <a:pt x="1408112" y="1197749"/>
                  </a:lnTo>
                  <a:lnTo>
                    <a:pt x="1439875" y="1164971"/>
                  </a:lnTo>
                  <a:lnTo>
                    <a:pt x="1469263" y="1130109"/>
                  </a:lnTo>
                  <a:lnTo>
                    <a:pt x="1496161" y="1093292"/>
                  </a:lnTo>
                  <a:lnTo>
                    <a:pt x="1520456" y="1054671"/>
                  </a:lnTo>
                  <a:lnTo>
                    <a:pt x="1542059" y="1014361"/>
                  </a:lnTo>
                  <a:lnTo>
                    <a:pt x="1560830" y="972540"/>
                  </a:lnTo>
                  <a:lnTo>
                    <a:pt x="1576679" y="929309"/>
                  </a:lnTo>
                  <a:lnTo>
                    <a:pt x="1589481" y="884834"/>
                  </a:lnTo>
                  <a:lnTo>
                    <a:pt x="1599133" y="839254"/>
                  </a:lnTo>
                  <a:lnTo>
                    <a:pt x="1605534" y="792695"/>
                  </a:lnTo>
                  <a:lnTo>
                    <a:pt x="1608556" y="745312"/>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26"/>
            <p:cNvSpPr/>
            <p:nvPr/>
          </p:nvSpPr>
          <p:spPr>
            <a:xfrm>
              <a:off x="8339089" y="1587071"/>
              <a:ext cx="960119" cy="960119"/>
            </a:xfrm>
            <a:custGeom>
              <a:avLst/>
              <a:gdLst/>
              <a:ahLst/>
              <a:cxnLst/>
              <a:rect l="l" t="t" r="r" b="b"/>
              <a:pathLst>
                <a:path w="960120" h="960119" extrusionOk="0">
                  <a:moveTo>
                    <a:pt x="471644" y="0"/>
                  </a:moveTo>
                  <a:lnTo>
                    <a:pt x="422622" y="3401"/>
                  </a:lnTo>
                  <a:lnTo>
                    <a:pt x="374193" y="11723"/>
                  </a:lnTo>
                  <a:lnTo>
                    <a:pt x="327744" y="24637"/>
                  </a:lnTo>
                  <a:lnTo>
                    <a:pt x="283487" y="41875"/>
                  </a:lnTo>
                  <a:lnTo>
                    <a:pt x="241631" y="63168"/>
                  </a:lnTo>
                  <a:lnTo>
                    <a:pt x="202389" y="88247"/>
                  </a:lnTo>
                  <a:lnTo>
                    <a:pt x="165969" y="116844"/>
                  </a:lnTo>
                  <a:lnTo>
                    <a:pt x="132583" y="148692"/>
                  </a:lnTo>
                  <a:lnTo>
                    <a:pt x="102442" y="183521"/>
                  </a:lnTo>
                  <a:lnTo>
                    <a:pt x="75756" y="221064"/>
                  </a:lnTo>
                  <a:lnTo>
                    <a:pt x="52736" y="261051"/>
                  </a:lnTo>
                  <a:lnTo>
                    <a:pt x="33593" y="303215"/>
                  </a:lnTo>
                  <a:lnTo>
                    <a:pt x="18537" y="347287"/>
                  </a:lnTo>
                  <a:lnTo>
                    <a:pt x="7779" y="392999"/>
                  </a:lnTo>
                  <a:lnTo>
                    <a:pt x="1530" y="440083"/>
                  </a:lnTo>
                  <a:lnTo>
                    <a:pt x="0" y="488269"/>
                  </a:lnTo>
                  <a:lnTo>
                    <a:pt x="3399" y="537291"/>
                  </a:lnTo>
                  <a:lnTo>
                    <a:pt x="11722" y="585720"/>
                  </a:lnTo>
                  <a:lnTo>
                    <a:pt x="24636" y="632169"/>
                  </a:lnTo>
                  <a:lnTo>
                    <a:pt x="41873" y="676427"/>
                  </a:lnTo>
                  <a:lnTo>
                    <a:pt x="63166" y="718283"/>
                  </a:lnTo>
                  <a:lnTo>
                    <a:pt x="88245" y="757526"/>
                  </a:lnTo>
                  <a:lnTo>
                    <a:pt x="116843" y="793947"/>
                  </a:lnTo>
                  <a:lnTo>
                    <a:pt x="148690" y="827333"/>
                  </a:lnTo>
                  <a:lnTo>
                    <a:pt x="183519" y="857475"/>
                  </a:lnTo>
                  <a:lnTo>
                    <a:pt x="221062" y="884161"/>
                  </a:lnTo>
                  <a:lnTo>
                    <a:pt x="261049" y="907181"/>
                  </a:lnTo>
                  <a:lnTo>
                    <a:pt x="303213" y="926324"/>
                  </a:lnTo>
                  <a:lnTo>
                    <a:pt x="347285" y="941380"/>
                  </a:lnTo>
                  <a:lnTo>
                    <a:pt x="392997" y="952138"/>
                  </a:lnTo>
                  <a:lnTo>
                    <a:pt x="440081" y="958386"/>
                  </a:lnTo>
                  <a:lnTo>
                    <a:pt x="488267" y="959915"/>
                  </a:lnTo>
                  <a:lnTo>
                    <a:pt x="537289" y="956513"/>
                  </a:lnTo>
                  <a:lnTo>
                    <a:pt x="585716" y="948191"/>
                  </a:lnTo>
                  <a:lnTo>
                    <a:pt x="632164" y="935277"/>
                  </a:lnTo>
                  <a:lnTo>
                    <a:pt x="676420" y="918039"/>
                  </a:lnTo>
                  <a:lnTo>
                    <a:pt x="718275" y="896747"/>
                  </a:lnTo>
                  <a:lnTo>
                    <a:pt x="757518" y="871668"/>
                  </a:lnTo>
                  <a:lnTo>
                    <a:pt x="793937" y="843070"/>
                  </a:lnTo>
                  <a:lnTo>
                    <a:pt x="827323" y="811222"/>
                  </a:lnTo>
                  <a:lnTo>
                    <a:pt x="857465" y="776393"/>
                  </a:lnTo>
                  <a:lnTo>
                    <a:pt x="884151" y="738851"/>
                  </a:lnTo>
                  <a:lnTo>
                    <a:pt x="907172" y="698863"/>
                  </a:lnTo>
                  <a:lnTo>
                    <a:pt x="926316" y="656699"/>
                  </a:lnTo>
                  <a:lnTo>
                    <a:pt x="941372" y="612627"/>
                  </a:lnTo>
                  <a:lnTo>
                    <a:pt x="952131" y="566915"/>
                  </a:lnTo>
                  <a:lnTo>
                    <a:pt x="958381" y="519832"/>
                  </a:lnTo>
                  <a:lnTo>
                    <a:pt x="959911" y="471645"/>
                  </a:lnTo>
                  <a:lnTo>
                    <a:pt x="956512" y="422624"/>
                  </a:lnTo>
                  <a:lnTo>
                    <a:pt x="948189" y="374195"/>
                  </a:lnTo>
                  <a:lnTo>
                    <a:pt x="935275" y="327746"/>
                  </a:lnTo>
                  <a:lnTo>
                    <a:pt x="918038" y="283488"/>
                  </a:lnTo>
                  <a:lnTo>
                    <a:pt x="896745" y="241632"/>
                  </a:lnTo>
                  <a:lnTo>
                    <a:pt x="871666" y="202388"/>
                  </a:lnTo>
                  <a:lnTo>
                    <a:pt x="843068" y="165968"/>
                  </a:lnTo>
                  <a:lnTo>
                    <a:pt x="811221" y="132582"/>
                  </a:lnTo>
                  <a:lnTo>
                    <a:pt x="776391" y="102440"/>
                  </a:lnTo>
                  <a:lnTo>
                    <a:pt x="738849" y="75754"/>
                  </a:lnTo>
                  <a:lnTo>
                    <a:pt x="698862" y="52734"/>
                  </a:lnTo>
                  <a:lnTo>
                    <a:pt x="656698" y="33590"/>
                  </a:lnTo>
                  <a:lnTo>
                    <a:pt x="612626" y="18534"/>
                  </a:lnTo>
                  <a:lnTo>
                    <a:pt x="566914" y="7777"/>
                  </a:lnTo>
                  <a:lnTo>
                    <a:pt x="519830" y="1528"/>
                  </a:lnTo>
                  <a:lnTo>
                    <a:pt x="4716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26"/>
            <p:cNvSpPr/>
            <p:nvPr/>
          </p:nvSpPr>
          <p:spPr>
            <a:xfrm>
              <a:off x="8499842" y="1747828"/>
              <a:ext cx="638810" cy="638810"/>
            </a:xfrm>
            <a:custGeom>
              <a:avLst/>
              <a:gdLst/>
              <a:ahLst/>
              <a:cxnLst/>
              <a:rect l="l" t="t" r="r" b="b"/>
              <a:pathLst>
                <a:path w="638809" h="638810" extrusionOk="0">
                  <a:moveTo>
                    <a:pt x="328320" y="0"/>
                  </a:moveTo>
                  <a:lnTo>
                    <a:pt x="281060" y="2199"/>
                  </a:lnTo>
                  <a:lnTo>
                    <a:pt x="234630" y="11271"/>
                  </a:lnTo>
                  <a:lnTo>
                    <a:pt x="191121" y="26634"/>
                  </a:lnTo>
                  <a:lnTo>
                    <a:pt x="150965" y="47738"/>
                  </a:lnTo>
                  <a:lnTo>
                    <a:pt x="114594" y="74035"/>
                  </a:lnTo>
                  <a:lnTo>
                    <a:pt x="82439" y="104974"/>
                  </a:lnTo>
                  <a:lnTo>
                    <a:pt x="54931" y="140007"/>
                  </a:lnTo>
                  <a:lnTo>
                    <a:pt x="32501" y="178584"/>
                  </a:lnTo>
                  <a:lnTo>
                    <a:pt x="15582" y="220155"/>
                  </a:lnTo>
                  <a:lnTo>
                    <a:pt x="4604" y="264171"/>
                  </a:lnTo>
                  <a:lnTo>
                    <a:pt x="0" y="310083"/>
                  </a:lnTo>
                  <a:lnTo>
                    <a:pt x="2199" y="357340"/>
                  </a:lnTo>
                  <a:lnTo>
                    <a:pt x="11273" y="403770"/>
                  </a:lnTo>
                  <a:lnTo>
                    <a:pt x="26636" y="447279"/>
                  </a:lnTo>
                  <a:lnTo>
                    <a:pt x="47741" y="487435"/>
                  </a:lnTo>
                  <a:lnTo>
                    <a:pt x="74037" y="523806"/>
                  </a:lnTo>
                  <a:lnTo>
                    <a:pt x="104975" y="555962"/>
                  </a:lnTo>
                  <a:lnTo>
                    <a:pt x="140007" y="583471"/>
                  </a:lnTo>
                  <a:lnTo>
                    <a:pt x="178582" y="605901"/>
                  </a:lnTo>
                  <a:lnTo>
                    <a:pt x="220152" y="622822"/>
                  </a:lnTo>
                  <a:lnTo>
                    <a:pt x="264168" y="633801"/>
                  </a:lnTo>
                  <a:lnTo>
                    <a:pt x="310081" y="638408"/>
                  </a:lnTo>
                  <a:lnTo>
                    <a:pt x="357340" y="636211"/>
                  </a:lnTo>
                  <a:lnTo>
                    <a:pt x="403770" y="627137"/>
                  </a:lnTo>
                  <a:lnTo>
                    <a:pt x="447279" y="611773"/>
                  </a:lnTo>
                  <a:lnTo>
                    <a:pt x="487435" y="590668"/>
                  </a:lnTo>
                  <a:lnTo>
                    <a:pt x="523806" y="564370"/>
                  </a:lnTo>
                  <a:lnTo>
                    <a:pt x="555961" y="533431"/>
                  </a:lnTo>
                  <a:lnTo>
                    <a:pt x="583469" y="498398"/>
                  </a:lnTo>
                  <a:lnTo>
                    <a:pt x="605899" y="459821"/>
                  </a:lnTo>
                  <a:lnTo>
                    <a:pt x="622818" y="418249"/>
                  </a:lnTo>
                  <a:lnTo>
                    <a:pt x="633796" y="374233"/>
                  </a:lnTo>
                  <a:lnTo>
                    <a:pt x="638400" y="328320"/>
                  </a:lnTo>
                  <a:lnTo>
                    <a:pt x="636201" y="281060"/>
                  </a:lnTo>
                  <a:lnTo>
                    <a:pt x="627129" y="234630"/>
                  </a:lnTo>
                  <a:lnTo>
                    <a:pt x="611767" y="191121"/>
                  </a:lnTo>
                  <a:lnTo>
                    <a:pt x="590664" y="150965"/>
                  </a:lnTo>
                  <a:lnTo>
                    <a:pt x="564368" y="114594"/>
                  </a:lnTo>
                  <a:lnTo>
                    <a:pt x="533429" y="82439"/>
                  </a:lnTo>
                  <a:lnTo>
                    <a:pt x="498397" y="54931"/>
                  </a:lnTo>
                  <a:lnTo>
                    <a:pt x="459820" y="32501"/>
                  </a:lnTo>
                  <a:lnTo>
                    <a:pt x="418249" y="15582"/>
                  </a:lnTo>
                  <a:lnTo>
                    <a:pt x="374232" y="4604"/>
                  </a:lnTo>
                  <a:lnTo>
                    <a:pt x="328320"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26"/>
            <p:cNvSpPr/>
            <p:nvPr/>
          </p:nvSpPr>
          <p:spPr>
            <a:xfrm>
              <a:off x="7867469" y="1587858"/>
              <a:ext cx="334645" cy="537845"/>
            </a:xfrm>
            <a:custGeom>
              <a:avLst/>
              <a:gdLst/>
              <a:ahLst/>
              <a:cxnLst/>
              <a:rect l="l" t="t" r="r" b="b"/>
              <a:pathLst>
                <a:path w="334645" h="537844" extrusionOk="0">
                  <a:moveTo>
                    <a:pt x="273530" y="0"/>
                  </a:moveTo>
                  <a:lnTo>
                    <a:pt x="0" y="32899"/>
                  </a:lnTo>
                  <a:lnTo>
                    <a:pt x="60668" y="537219"/>
                  </a:lnTo>
                  <a:lnTo>
                    <a:pt x="334199" y="504309"/>
                  </a:lnTo>
                  <a:lnTo>
                    <a:pt x="273530" y="0"/>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8" name="Google Shape;208;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989264" y="2171183"/>
              <a:ext cx="178036" cy="178036"/>
            </a:xfrm>
            <a:prstGeom prst="rect">
              <a:avLst/>
            </a:prstGeom>
            <a:noFill/>
            <a:ln>
              <a:noFill/>
            </a:ln>
          </p:spPr>
        </p:pic>
      </p:grpSp>
      <p:pic>
        <p:nvPicPr>
          <p:cNvPr id="209" name="Google Shape;209;p2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644473">
            <a:off x="15253685" y="879629"/>
            <a:ext cx="2769527" cy="17797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p:nvPr/>
        </p:nvSpPr>
        <p:spPr>
          <a:xfrm>
            <a:off x="2221829" y="1675109"/>
            <a:ext cx="7329900" cy="1671300"/>
          </a:xfrm>
          <a:prstGeom prst="roundRect">
            <a:avLst>
              <a:gd name="adj" fmla="val 214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 name="Google Shape;215;p27"/>
          <p:cNvSpPr txBox="1">
            <a:spLocks noGrp="1"/>
          </p:cNvSpPr>
          <p:nvPr>
            <p:ph type="title" idx="4294967295"/>
          </p:nvPr>
        </p:nvSpPr>
        <p:spPr>
          <a:xfrm>
            <a:off x="2976813" y="2067130"/>
            <a:ext cx="3500100" cy="900300"/>
          </a:xfrm>
          <a:prstGeom prst="rect">
            <a:avLst/>
          </a:prstGeom>
          <a:noFill/>
          <a:ln>
            <a:noFill/>
          </a:ln>
        </p:spPr>
        <p:txBody>
          <a:bodyPr spcFirstLastPara="1" wrap="square" lIns="0" tIns="15225" rIns="0" bIns="0" anchor="ctr" anchorCtr="0">
            <a:spAutoFit/>
          </a:bodyPr>
          <a:lstStyle/>
          <a:p>
            <a:pPr marL="12700" lvl="0" indent="0" algn="l" rtl="0">
              <a:lnSpc>
                <a:spcPct val="100000"/>
              </a:lnSpc>
              <a:spcBef>
                <a:spcPts val="0"/>
              </a:spcBef>
              <a:spcAft>
                <a:spcPts val="0"/>
              </a:spcAft>
              <a:buClr>
                <a:schemeClr val="dk1"/>
              </a:buClr>
              <a:buSzPts val="5750"/>
              <a:buFont typeface="Arial Rounded"/>
              <a:buNone/>
            </a:pPr>
            <a:r>
              <a:rPr lang="en-GB" sz="5750"/>
              <a:t>What?</a:t>
            </a:r>
            <a:endParaRPr sz="5750"/>
          </a:p>
        </p:txBody>
      </p:sp>
      <p:grpSp>
        <p:nvGrpSpPr>
          <p:cNvPr id="216" name="Google Shape;216;p27"/>
          <p:cNvGrpSpPr/>
          <p:nvPr/>
        </p:nvGrpSpPr>
        <p:grpSpPr>
          <a:xfrm>
            <a:off x="18939109" y="1937786"/>
            <a:ext cx="848194" cy="697700"/>
            <a:chOff x="19141632" y="1741264"/>
            <a:chExt cx="848194" cy="697700"/>
          </a:xfrm>
        </p:grpSpPr>
        <p:sp>
          <p:nvSpPr>
            <p:cNvPr id="217" name="Google Shape;217;p27"/>
            <p:cNvSpPr/>
            <p:nvPr/>
          </p:nvSpPr>
          <p:spPr>
            <a:xfrm>
              <a:off x="19187821" y="1787454"/>
              <a:ext cx="802005" cy="651510"/>
            </a:xfrm>
            <a:custGeom>
              <a:avLst/>
              <a:gdLst/>
              <a:ahLst/>
              <a:cxnLst/>
              <a:rect l="l" t="t" r="r" b="b"/>
              <a:pathLst>
                <a:path w="802005" h="651510" extrusionOk="0">
                  <a:moveTo>
                    <a:pt x="686079" y="100469"/>
                  </a:moveTo>
                  <a:lnTo>
                    <a:pt x="670331" y="51066"/>
                  </a:lnTo>
                  <a:lnTo>
                    <a:pt x="618718" y="13474"/>
                  </a:lnTo>
                  <a:lnTo>
                    <a:pt x="579132" y="4025"/>
                  </a:lnTo>
                  <a:lnTo>
                    <a:pt x="532434" y="0"/>
                  </a:lnTo>
                  <a:lnTo>
                    <a:pt x="480212" y="762"/>
                  </a:lnTo>
                  <a:lnTo>
                    <a:pt x="424002" y="5702"/>
                  </a:lnTo>
                  <a:lnTo>
                    <a:pt x="365404" y="14211"/>
                  </a:lnTo>
                  <a:lnTo>
                    <a:pt x="305968" y="25641"/>
                  </a:lnTo>
                  <a:lnTo>
                    <a:pt x="261861" y="39776"/>
                  </a:lnTo>
                  <a:lnTo>
                    <a:pt x="218782" y="62306"/>
                  </a:lnTo>
                  <a:lnTo>
                    <a:pt x="177507" y="91871"/>
                  </a:lnTo>
                  <a:lnTo>
                    <a:pt x="138734" y="127114"/>
                  </a:lnTo>
                  <a:lnTo>
                    <a:pt x="103212" y="166687"/>
                  </a:lnTo>
                  <a:lnTo>
                    <a:pt x="71678" y="209219"/>
                  </a:lnTo>
                  <a:lnTo>
                    <a:pt x="44856" y="253390"/>
                  </a:lnTo>
                  <a:lnTo>
                    <a:pt x="23482" y="297815"/>
                  </a:lnTo>
                  <a:lnTo>
                    <a:pt x="8280" y="341172"/>
                  </a:lnTo>
                  <a:lnTo>
                    <a:pt x="0" y="382079"/>
                  </a:lnTo>
                  <a:lnTo>
                    <a:pt x="1003" y="408051"/>
                  </a:lnTo>
                  <a:lnTo>
                    <a:pt x="10541" y="426046"/>
                  </a:lnTo>
                  <a:lnTo>
                    <a:pt x="27825" y="436727"/>
                  </a:lnTo>
                  <a:lnTo>
                    <a:pt x="52120" y="440740"/>
                  </a:lnTo>
                  <a:lnTo>
                    <a:pt x="82626" y="438746"/>
                  </a:lnTo>
                  <a:lnTo>
                    <a:pt x="159245" y="419379"/>
                  </a:lnTo>
                  <a:lnTo>
                    <a:pt x="203809" y="403326"/>
                  </a:lnTo>
                  <a:lnTo>
                    <a:pt x="251523" y="383908"/>
                  </a:lnTo>
                  <a:lnTo>
                    <a:pt x="301612" y="361772"/>
                  </a:lnTo>
                  <a:lnTo>
                    <a:pt x="353314" y="337578"/>
                  </a:lnTo>
                  <a:lnTo>
                    <a:pt x="405841" y="312000"/>
                  </a:lnTo>
                  <a:lnTo>
                    <a:pt x="458444" y="285673"/>
                  </a:lnTo>
                  <a:lnTo>
                    <a:pt x="534377" y="245452"/>
                  </a:lnTo>
                  <a:lnTo>
                    <a:pt x="592963" y="210235"/>
                  </a:lnTo>
                  <a:lnTo>
                    <a:pt x="635825" y="179070"/>
                  </a:lnTo>
                  <a:lnTo>
                    <a:pt x="664565" y="151015"/>
                  </a:lnTo>
                  <a:lnTo>
                    <a:pt x="686079" y="100469"/>
                  </a:lnTo>
                  <a:close/>
                </a:path>
                <a:path w="802005" h="651510" extrusionOk="0">
                  <a:moveTo>
                    <a:pt x="801687" y="286131"/>
                  </a:moveTo>
                  <a:lnTo>
                    <a:pt x="782180" y="232346"/>
                  </a:lnTo>
                  <a:lnTo>
                    <a:pt x="741553" y="204876"/>
                  </a:lnTo>
                  <a:lnTo>
                    <a:pt x="711060" y="203009"/>
                  </a:lnTo>
                  <a:lnTo>
                    <a:pt x="671525" y="210070"/>
                  </a:lnTo>
                  <a:lnTo>
                    <a:pt x="621233" y="226822"/>
                  </a:lnTo>
                  <a:lnTo>
                    <a:pt x="558520" y="254000"/>
                  </a:lnTo>
                  <a:lnTo>
                    <a:pt x="481647" y="292392"/>
                  </a:lnTo>
                  <a:lnTo>
                    <a:pt x="429641" y="319874"/>
                  </a:lnTo>
                  <a:lnTo>
                    <a:pt x="378282" y="347738"/>
                  </a:lnTo>
                  <a:lnTo>
                    <a:pt x="328536" y="375729"/>
                  </a:lnTo>
                  <a:lnTo>
                    <a:pt x="281393" y="403606"/>
                  </a:lnTo>
                  <a:lnTo>
                    <a:pt x="237845" y="431126"/>
                  </a:lnTo>
                  <a:lnTo>
                    <a:pt x="198882" y="458050"/>
                  </a:lnTo>
                  <a:lnTo>
                    <a:pt x="165455" y="484124"/>
                  </a:lnTo>
                  <a:lnTo>
                    <a:pt x="119214" y="532777"/>
                  </a:lnTo>
                  <a:lnTo>
                    <a:pt x="106984" y="575144"/>
                  </a:lnTo>
                  <a:lnTo>
                    <a:pt x="116090" y="593369"/>
                  </a:lnTo>
                  <a:lnTo>
                    <a:pt x="174726" y="626338"/>
                  </a:lnTo>
                  <a:lnTo>
                    <a:pt x="218833" y="639178"/>
                  </a:lnTo>
                  <a:lnTo>
                    <a:pt x="267411" y="647623"/>
                  </a:lnTo>
                  <a:lnTo>
                    <a:pt x="318935" y="651484"/>
                  </a:lnTo>
                  <a:lnTo>
                    <a:pt x="371881" y="650570"/>
                  </a:lnTo>
                  <a:lnTo>
                    <a:pt x="424726" y="644677"/>
                  </a:lnTo>
                  <a:lnTo>
                    <a:pt x="475945" y="633641"/>
                  </a:lnTo>
                  <a:lnTo>
                    <a:pt x="524002" y="617245"/>
                  </a:lnTo>
                  <a:lnTo>
                    <a:pt x="567372" y="595312"/>
                  </a:lnTo>
                  <a:lnTo>
                    <a:pt x="604532" y="567639"/>
                  </a:lnTo>
                  <a:lnTo>
                    <a:pt x="648385" y="525945"/>
                  </a:lnTo>
                  <a:lnTo>
                    <a:pt x="689381" y="483209"/>
                  </a:lnTo>
                  <a:lnTo>
                    <a:pt x="726084" y="440359"/>
                  </a:lnTo>
                  <a:lnTo>
                    <a:pt x="757072" y="398310"/>
                  </a:lnTo>
                  <a:lnTo>
                    <a:pt x="780948" y="357987"/>
                  </a:lnTo>
                  <a:lnTo>
                    <a:pt x="796290" y="320294"/>
                  </a:lnTo>
                  <a:lnTo>
                    <a:pt x="801687" y="286131"/>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27"/>
            <p:cNvSpPr/>
            <p:nvPr/>
          </p:nvSpPr>
          <p:spPr>
            <a:xfrm>
              <a:off x="19141632" y="1741264"/>
              <a:ext cx="802005" cy="651510"/>
            </a:xfrm>
            <a:custGeom>
              <a:avLst/>
              <a:gdLst/>
              <a:ahLst/>
              <a:cxnLst/>
              <a:rect l="l" t="t" r="r" b="b"/>
              <a:pathLst>
                <a:path w="802005" h="651510" extrusionOk="0">
                  <a:moveTo>
                    <a:pt x="686066" y="100457"/>
                  </a:moveTo>
                  <a:lnTo>
                    <a:pt x="670318" y="51066"/>
                  </a:lnTo>
                  <a:lnTo>
                    <a:pt x="618705" y="13462"/>
                  </a:lnTo>
                  <a:lnTo>
                    <a:pt x="579120" y="4025"/>
                  </a:lnTo>
                  <a:lnTo>
                    <a:pt x="532422" y="0"/>
                  </a:lnTo>
                  <a:lnTo>
                    <a:pt x="480187" y="762"/>
                  </a:lnTo>
                  <a:lnTo>
                    <a:pt x="423989" y="5702"/>
                  </a:lnTo>
                  <a:lnTo>
                    <a:pt x="365391" y="14198"/>
                  </a:lnTo>
                  <a:lnTo>
                    <a:pt x="305955" y="25628"/>
                  </a:lnTo>
                  <a:lnTo>
                    <a:pt x="261848" y="39776"/>
                  </a:lnTo>
                  <a:lnTo>
                    <a:pt x="218782" y="62306"/>
                  </a:lnTo>
                  <a:lnTo>
                    <a:pt x="177495" y="91871"/>
                  </a:lnTo>
                  <a:lnTo>
                    <a:pt x="138734" y="127101"/>
                  </a:lnTo>
                  <a:lnTo>
                    <a:pt x="103212" y="166674"/>
                  </a:lnTo>
                  <a:lnTo>
                    <a:pt x="71678" y="209219"/>
                  </a:lnTo>
                  <a:lnTo>
                    <a:pt x="44856" y="253377"/>
                  </a:lnTo>
                  <a:lnTo>
                    <a:pt x="23469" y="297815"/>
                  </a:lnTo>
                  <a:lnTo>
                    <a:pt x="8280" y="341160"/>
                  </a:lnTo>
                  <a:lnTo>
                    <a:pt x="0" y="382066"/>
                  </a:lnTo>
                  <a:lnTo>
                    <a:pt x="1003" y="408038"/>
                  </a:lnTo>
                  <a:lnTo>
                    <a:pt x="10528" y="426034"/>
                  </a:lnTo>
                  <a:lnTo>
                    <a:pt x="27825" y="436702"/>
                  </a:lnTo>
                  <a:lnTo>
                    <a:pt x="52120" y="440715"/>
                  </a:lnTo>
                  <a:lnTo>
                    <a:pt x="82626" y="438734"/>
                  </a:lnTo>
                  <a:lnTo>
                    <a:pt x="159245" y="419366"/>
                  </a:lnTo>
                  <a:lnTo>
                    <a:pt x="203809" y="403313"/>
                  </a:lnTo>
                  <a:lnTo>
                    <a:pt x="251523" y="383895"/>
                  </a:lnTo>
                  <a:lnTo>
                    <a:pt x="301612" y="361759"/>
                  </a:lnTo>
                  <a:lnTo>
                    <a:pt x="353301" y="337578"/>
                  </a:lnTo>
                  <a:lnTo>
                    <a:pt x="405841" y="311988"/>
                  </a:lnTo>
                  <a:lnTo>
                    <a:pt x="458444" y="285673"/>
                  </a:lnTo>
                  <a:lnTo>
                    <a:pt x="534365" y="245452"/>
                  </a:lnTo>
                  <a:lnTo>
                    <a:pt x="592963" y="210235"/>
                  </a:lnTo>
                  <a:lnTo>
                    <a:pt x="635825" y="179057"/>
                  </a:lnTo>
                  <a:lnTo>
                    <a:pt x="664552" y="151003"/>
                  </a:lnTo>
                  <a:lnTo>
                    <a:pt x="686066" y="100457"/>
                  </a:lnTo>
                  <a:close/>
                </a:path>
                <a:path w="802005" h="651510" extrusionOk="0">
                  <a:moveTo>
                    <a:pt x="801674" y="286118"/>
                  </a:moveTo>
                  <a:lnTo>
                    <a:pt x="782167" y="232333"/>
                  </a:lnTo>
                  <a:lnTo>
                    <a:pt x="741540" y="204863"/>
                  </a:lnTo>
                  <a:lnTo>
                    <a:pt x="711047" y="202996"/>
                  </a:lnTo>
                  <a:lnTo>
                    <a:pt x="671512" y="210058"/>
                  </a:lnTo>
                  <a:lnTo>
                    <a:pt x="621233" y="226809"/>
                  </a:lnTo>
                  <a:lnTo>
                    <a:pt x="558507" y="253987"/>
                  </a:lnTo>
                  <a:lnTo>
                    <a:pt x="481634" y="292366"/>
                  </a:lnTo>
                  <a:lnTo>
                    <a:pt x="429628" y="319862"/>
                  </a:lnTo>
                  <a:lnTo>
                    <a:pt x="378269" y="347726"/>
                  </a:lnTo>
                  <a:lnTo>
                    <a:pt x="328523" y="375716"/>
                  </a:lnTo>
                  <a:lnTo>
                    <a:pt x="281393" y="403593"/>
                  </a:lnTo>
                  <a:lnTo>
                    <a:pt x="237845" y="431114"/>
                  </a:lnTo>
                  <a:lnTo>
                    <a:pt x="198869" y="458038"/>
                  </a:lnTo>
                  <a:lnTo>
                    <a:pt x="165455" y="484111"/>
                  </a:lnTo>
                  <a:lnTo>
                    <a:pt x="119214" y="532765"/>
                  </a:lnTo>
                  <a:lnTo>
                    <a:pt x="106984" y="575132"/>
                  </a:lnTo>
                  <a:lnTo>
                    <a:pt x="116078" y="593356"/>
                  </a:lnTo>
                  <a:lnTo>
                    <a:pt x="174713" y="626325"/>
                  </a:lnTo>
                  <a:lnTo>
                    <a:pt x="218821" y="639178"/>
                  </a:lnTo>
                  <a:lnTo>
                    <a:pt x="267398" y="647623"/>
                  </a:lnTo>
                  <a:lnTo>
                    <a:pt x="318922" y="651484"/>
                  </a:lnTo>
                  <a:lnTo>
                    <a:pt x="371868" y="650570"/>
                  </a:lnTo>
                  <a:lnTo>
                    <a:pt x="424713" y="644677"/>
                  </a:lnTo>
                  <a:lnTo>
                    <a:pt x="475932" y="633628"/>
                  </a:lnTo>
                  <a:lnTo>
                    <a:pt x="523989" y="617245"/>
                  </a:lnTo>
                  <a:lnTo>
                    <a:pt x="567359" y="595299"/>
                  </a:lnTo>
                  <a:lnTo>
                    <a:pt x="604520" y="567639"/>
                  </a:lnTo>
                  <a:lnTo>
                    <a:pt x="648373" y="525932"/>
                  </a:lnTo>
                  <a:lnTo>
                    <a:pt x="689368" y="483196"/>
                  </a:lnTo>
                  <a:lnTo>
                    <a:pt x="726071" y="440359"/>
                  </a:lnTo>
                  <a:lnTo>
                    <a:pt x="757059" y="398310"/>
                  </a:lnTo>
                  <a:lnTo>
                    <a:pt x="780935" y="357974"/>
                  </a:lnTo>
                  <a:lnTo>
                    <a:pt x="796277" y="320281"/>
                  </a:lnTo>
                  <a:lnTo>
                    <a:pt x="801674" y="286118"/>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19" name="Google Shape;219;p27"/>
          <p:cNvGrpSpPr/>
          <p:nvPr/>
        </p:nvGrpSpPr>
        <p:grpSpPr>
          <a:xfrm>
            <a:off x="18387852" y="3098503"/>
            <a:ext cx="803757" cy="740256"/>
            <a:chOff x="18590375" y="2901981"/>
            <a:chExt cx="803757" cy="740256"/>
          </a:xfrm>
        </p:grpSpPr>
        <p:sp>
          <p:nvSpPr>
            <p:cNvPr id="220" name="Google Shape;220;p27"/>
            <p:cNvSpPr/>
            <p:nvPr/>
          </p:nvSpPr>
          <p:spPr>
            <a:xfrm>
              <a:off x="18636577" y="2948183"/>
              <a:ext cx="757555" cy="694054"/>
            </a:xfrm>
            <a:custGeom>
              <a:avLst/>
              <a:gdLst/>
              <a:ahLst/>
              <a:cxnLst/>
              <a:rect l="l" t="t" r="r" b="b"/>
              <a:pathLst>
                <a:path w="757555" h="694054" extrusionOk="0">
                  <a:moveTo>
                    <a:pt x="650811" y="84048"/>
                  </a:moveTo>
                  <a:lnTo>
                    <a:pt x="629729" y="36703"/>
                  </a:lnTo>
                  <a:lnTo>
                    <a:pt x="574268" y="5016"/>
                  </a:lnTo>
                  <a:lnTo>
                    <a:pt x="533882" y="0"/>
                  </a:lnTo>
                  <a:lnTo>
                    <a:pt x="487019" y="1143"/>
                  </a:lnTo>
                  <a:lnTo>
                    <a:pt x="435203" y="7670"/>
                  </a:lnTo>
                  <a:lnTo>
                    <a:pt x="379895" y="18783"/>
                  </a:lnTo>
                  <a:lnTo>
                    <a:pt x="322580" y="33680"/>
                  </a:lnTo>
                  <a:lnTo>
                    <a:pt x="264769" y="51600"/>
                  </a:lnTo>
                  <a:lnTo>
                    <a:pt x="222491" y="70523"/>
                  </a:lnTo>
                  <a:lnTo>
                    <a:pt x="182168" y="97663"/>
                  </a:lnTo>
                  <a:lnTo>
                    <a:pt x="144399" y="131597"/>
                  </a:lnTo>
                  <a:lnTo>
                    <a:pt x="109753" y="170891"/>
                  </a:lnTo>
                  <a:lnTo>
                    <a:pt x="78816" y="214134"/>
                  </a:lnTo>
                  <a:lnTo>
                    <a:pt x="52158" y="259905"/>
                  </a:lnTo>
                  <a:lnTo>
                    <a:pt x="30378" y="306755"/>
                  </a:lnTo>
                  <a:lnTo>
                    <a:pt x="14033" y="353275"/>
                  </a:lnTo>
                  <a:lnTo>
                    <a:pt x="3708" y="398030"/>
                  </a:lnTo>
                  <a:lnTo>
                    <a:pt x="0" y="439610"/>
                  </a:lnTo>
                  <a:lnTo>
                    <a:pt x="3848" y="465315"/>
                  </a:lnTo>
                  <a:lnTo>
                    <a:pt x="15303" y="482142"/>
                  </a:lnTo>
                  <a:lnTo>
                    <a:pt x="33667" y="490842"/>
                  </a:lnTo>
                  <a:lnTo>
                    <a:pt x="58254" y="492163"/>
                  </a:lnTo>
                  <a:lnTo>
                    <a:pt x="88353" y="486816"/>
                  </a:lnTo>
                  <a:lnTo>
                    <a:pt x="162369" y="459130"/>
                  </a:lnTo>
                  <a:lnTo>
                    <a:pt x="204889" y="438251"/>
                  </a:lnTo>
                  <a:lnTo>
                    <a:pt x="250164" y="413689"/>
                  </a:lnTo>
                  <a:lnTo>
                    <a:pt x="297510" y="386168"/>
                  </a:lnTo>
                  <a:lnTo>
                    <a:pt x="346227" y="356412"/>
                  </a:lnTo>
                  <a:lnTo>
                    <a:pt x="395617" y="325196"/>
                  </a:lnTo>
                  <a:lnTo>
                    <a:pt x="444995" y="293230"/>
                  </a:lnTo>
                  <a:lnTo>
                    <a:pt x="516026" y="244894"/>
                  </a:lnTo>
                  <a:lnTo>
                    <a:pt x="570382" y="203428"/>
                  </a:lnTo>
                  <a:lnTo>
                    <a:pt x="609536" y="167716"/>
                  </a:lnTo>
                  <a:lnTo>
                    <a:pt x="635012" y="136664"/>
                  </a:lnTo>
                  <a:lnTo>
                    <a:pt x="650811" y="84048"/>
                  </a:lnTo>
                  <a:close/>
                </a:path>
                <a:path w="757555" h="694054" extrusionOk="0">
                  <a:moveTo>
                    <a:pt x="756932" y="275247"/>
                  </a:moveTo>
                  <a:lnTo>
                    <a:pt x="747712" y="246392"/>
                  </a:lnTo>
                  <a:lnTo>
                    <a:pt x="731608" y="223939"/>
                  </a:lnTo>
                  <a:lnTo>
                    <a:pt x="712304" y="208534"/>
                  </a:lnTo>
                  <a:lnTo>
                    <a:pt x="688200" y="201117"/>
                  </a:lnTo>
                  <a:lnTo>
                    <a:pt x="657682" y="202628"/>
                  </a:lnTo>
                  <a:lnTo>
                    <a:pt x="619163" y="214007"/>
                  </a:lnTo>
                  <a:lnTo>
                    <a:pt x="571042" y="236194"/>
                  </a:lnTo>
                  <a:lnTo>
                    <a:pt x="511695" y="270129"/>
                  </a:lnTo>
                  <a:lnTo>
                    <a:pt x="439521" y="316750"/>
                  </a:lnTo>
                  <a:lnTo>
                    <a:pt x="390867" y="349808"/>
                  </a:lnTo>
                  <a:lnTo>
                    <a:pt x="342887" y="383171"/>
                  </a:lnTo>
                  <a:lnTo>
                    <a:pt x="296545" y="416471"/>
                  </a:lnTo>
                  <a:lnTo>
                    <a:pt x="252768" y="449376"/>
                  </a:lnTo>
                  <a:lnTo>
                    <a:pt x="212521" y="481533"/>
                  </a:lnTo>
                  <a:lnTo>
                    <a:pt x="176758" y="512584"/>
                  </a:lnTo>
                  <a:lnTo>
                    <a:pt x="146418" y="542188"/>
                  </a:lnTo>
                  <a:lnTo>
                    <a:pt x="105816" y="595655"/>
                  </a:lnTo>
                  <a:lnTo>
                    <a:pt x="97459" y="618807"/>
                  </a:lnTo>
                  <a:lnTo>
                    <a:pt x="98336" y="639114"/>
                  </a:lnTo>
                  <a:lnTo>
                    <a:pt x="131572" y="669772"/>
                  </a:lnTo>
                  <a:lnTo>
                    <a:pt x="171310" y="682523"/>
                  </a:lnTo>
                  <a:lnTo>
                    <a:pt x="216560" y="690422"/>
                  </a:lnTo>
                  <a:lnTo>
                    <a:pt x="265772" y="693458"/>
                  </a:lnTo>
                  <a:lnTo>
                    <a:pt x="317411" y="691616"/>
                  </a:lnTo>
                  <a:lnTo>
                    <a:pt x="369938" y="684860"/>
                  </a:lnTo>
                  <a:lnTo>
                    <a:pt x="421805" y="673188"/>
                  </a:lnTo>
                  <a:lnTo>
                    <a:pt x="471487" y="656564"/>
                  </a:lnTo>
                  <a:lnTo>
                    <a:pt x="517448" y="634961"/>
                  </a:lnTo>
                  <a:lnTo>
                    <a:pt x="558139" y="608380"/>
                  </a:lnTo>
                  <a:lnTo>
                    <a:pt x="592010" y="576783"/>
                  </a:lnTo>
                  <a:lnTo>
                    <a:pt x="631012" y="530491"/>
                  </a:lnTo>
                  <a:lnTo>
                    <a:pt x="667042" y="483501"/>
                  </a:lnTo>
                  <a:lnTo>
                    <a:pt x="698792" y="436867"/>
                  </a:lnTo>
                  <a:lnTo>
                    <a:pt x="724954" y="391668"/>
                  </a:lnTo>
                  <a:lnTo>
                    <a:pt x="744245" y="348945"/>
                  </a:lnTo>
                  <a:lnTo>
                    <a:pt x="755332" y="309791"/>
                  </a:lnTo>
                  <a:lnTo>
                    <a:pt x="756932" y="275247"/>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27"/>
            <p:cNvSpPr/>
            <p:nvPr/>
          </p:nvSpPr>
          <p:spPr>
            <a:xfrm>
              <a:off x="18590375" y="2901981"/>
              <a:ext cx="757555" cy="694054"/>
            </a:xfrm>
            <a:custGeom>
              <a:avLst/>
              <a:gdLst/>
              <a:ahLst/>
              <a:cxnLst/>
              <a:rect l="l" t="t" r="r" b="b"/>
              <a:pathLst>
                <a:path w="757555" h="694054" extrusionOk="0">
                  <a:moveTo>
                    <a:pt x="650811" y="84061"/>
                  </a:moveTo>
                  <a:lnTo>
                    <a:pt x="629729" y="36703"/>
                  </a:lnTo>
                  <a:lnTo>
                    <a:pt x="574281" y="5016"/>
                  </a:lnTo>
                  <a:lnTo>
                    <a:pt x="533882" y="0"/>
                  </a:lnTo>
                  <a:lnTo>
                    <a:pt x="487032" y="1143"/>
                  </a:lnTo>
                  <a:lnTo>
                    <a:pt x="435203" y="7670"/>
                  </a:lnTo>
                  <a:lnTo>
                    <a:pt x="379895" y="18783"/>
                  </a:lnTo>
                  <a:lnTo>
                    <a:pt x="322592" y="33693"/>
                  </a:lnTo>
                  <a:lnTo>
                    <a:pt x="264782" y="51612"/>
                  </a:lnTo>
                  <a:lnTo>
                    <a:pt x="222491" y="70523"/>
                  </a:lnTo>
                  <a:lnTo>
                    <a:pt x="182168" y="97663"/>
                  </a:lnTo>
                  <a:lnTo>
                    <a:pt x="144399" y="131597"/>
                  </a:lnTo>
                  <a:lnTo>
                    <a:pt x="109753" y="170903"/>
                  </a:lnTo>
                  <a:lnTo>
                    <a:pt x="78816" y="214147"/>
                  </a:lnTo>
                  <a:lnTo>
                    <a:pt x="52158" y="259905"/>
                  </a:lnTo>
                  <a:lnTo>
                    <a:pt x="30378" y="306755"/>
                  </a:lnTo>
                  <a:lnTo>
                    <a:pt x="14033" y="353275"/>
                  </a:lnTo>
                  <a:lnTo>
                    <a:pt x="3708" y="398030"/>
                  </a:lnTo>
                  <a:lnTo>
                    <a:pt x="0" y="439610"/>
                  </a:lnTo>
                  <a:lnTo>
                    <a:pt x="3848" y="465315"/>
                  </a:lnTo>
                  <a:lnTo>
                    <a:pt x="15316" y="482142"/>
                  </a:lnTo>
                  <a:lnTo>
                    <a:pt x="33680" y="490855"/>
                  </a:lnTo>
                  <a:lnTo>
                    <a:pt x="58254" y="492163"/>
                  </a:lnTo>
                  <a:lnTo>
                    <a:pt x="88366" y="486816"/>
                  </a:lnTo>
                  <a:lnTo>
                    <a:pt x="162369" y="459130"/>
                  </a:lnTo>
                  <a:lnTo>
                    <a:pt x="204889" y="438264"/>
                  </a:lnTo>
                  <a:lnTo>
                    <a:pt x="250177" y="413689"/>
                  </a:lnTo>
                  <a:lnTo>
                    <a:pt x="297510" y="386168"/>
                  </a:lnTo>
                  <a:lnTo>
                    <a:pt x="346227" y="356425"/>
                  </a:lnTo>
                  <a:lnTo>
                    <a:pt x="395630" y="325196"/>
                  </a:lnTo>
                  <a:lnTo>
                    <a:pt x="445008" y="293230"/>
                  </a:lnTo>
                  <a:lnTo>
                    <a:pt x="516026" y="244894"/>
                  </a:lnTo>
                  <a:lnTo>
                    <a:pt x="570382" y="203428"/>
                  </a:lnTo>
                  <a:lnTo>
                    <a:pt x="609536" y="167728"/>
                  </a:lnTo>
                  <a:lnTo>
                    <a:pt x="635012" y="136677"/>
                  </a:lnTo>
                  <a:lnTo>
                    <a:pt x="650811" y="84061"/>
                  </a:lnTo>
                  <a:close/>
                </a:path>
                <a:path w="757555" h="694054" extrusionOk="0">
                  <a:moveTo>
                    <a:pt x="756932" y="275259"/>
                  </a:moveTo>
                  <a:lnTo>
                    <a:pt x="747725" y="246405"/>
                  </a:lnTo>
                  <a:lnTo>
                    <a:pt x="731608" y="223951"/>
                  </a:lnTo>
                  <a:lnTo>
                    <a:pt x="712304" y="208546"/>
                  </a:lnTo>
                  <a:lnTo>
                    <a:pt x="688200" y="201117"/>
                  </a:lnTo>
                  <a:lnTo>
                    <a:pt x="657682" y="202628"/>
                  </a:lnTo>
                  <a:lnTo>
                    <a:pt x="619163" y="214007"/>
                  </a:lnTo>
                  <a:lnTo>
                    <a:pt x="571042" y="236194"/>
                  </a:lnTo>
                  <a:lnTo>
                    <a:pt x="511695" y="270129"/>
                  </a:lnTo>
                  <a:lnTo>
                    <a:pt x="439534" y="316750"/>
                  </a:lnTo>
                  <a:lnTo>
                    <a:pt x="390880" y="349808"/>
                  </a:lnTo>
                  <a:lnTo>
                    <a:pt x="342900" y="383171"/>
                  </a:lnTo>
                  <a:lnTo>
                    <a:pt x="296545" y="416471"/>
                  </a:lnTo>
                  <a:lnTo>
                    <a:pt x="252768" y="449376"/>
                  </a:lnTo>
                  <a:lnTo>
                    <a:pt x="212521" y="481533"/>
                  </a:lnTo>
                  <a:lnTo>
                    <a:pt x="176758" y="512597"/>
                  </a:lnTo>
                  <a:lnTo>
                    <a:pt x="146418" y="542201"/>
                  </a:lnTo>
                  <a:lnTo>
                    <a:pt x="105829" y="595655"/>
                  </a:lnTo>
                  <a:lnTo>
                    <a:pt x="97472" y="618807"/>
                  </a:lnTo>
                  <a:lnTo>
                    <a:pt x="98336" y="639114"/>
                  </a:lnTo>
                  <a:lnTo>
                    <a:pt x="131572" y="669772"/>
                  </a:lnTo>
                  <a:lnTo>
                    <a:pt x="171323" y="682523"/>
                  </a:lnTo>
                  <a:lnTo>
                    <a:pt x="216560" y="690422"/>
                  </a:lnTo>
                  <a:lnTo>
                    <a:pt x="265772" y="693470"/>
                  </a:lnTo>
                  <a:lnTo>
                    <a:pt x="317411" y="691616"/>
                  </a:lnTo>
                  <a:lnTo>
                    <a:pt x="369938" y="684872"/>
                  </a:lnTo>
                  <a:lnTo>
                    <a:pt x="421817" y="673188"/>
                  </a:lnTo>
                  <a:lnTo>
                    <a:pt x="471500" y="656564"/>
                  </a:lnTo>
                  <a:lnTo>
                    <a:pt x="517448" y="634974"/>
                  </a:lnTo>
                  <a:lnTo>
                    <a:pt x="558139" y="608380"/>
                  </a:lnTo>
                  <a:lnTo>
                    <a:pt x="592023" y="576795"/>
                  </a:lnTo>
                  <a:lnTo>
                    <a:pt x="631012" y="530504"/>
                  </a:lnTo>
                  <a:lnTo>
                    <a:pt x="667042" y="483514"/>
                  </a:lnTo>
                  <a:lnTo>
                    <a:pt x="698792" y="436880"/>
                  </a:lnTo>
                  <a:lnTo>
                    <a:pt x="724966" y="391680"/>
                  </a:lnTo>
                  <a:lnTo>
                    <a:pt x="744245" y="348957"/>
                  </a:lnTo>
                  <a:lnTo>
                    <a:pt x="755332" y="309803"/>
                  </a:lnTo>
                  <a:lnTo>
                    <a:pt x="756932" y="27525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22" name="Google Shape;222;p27"/>
          <p:cNvGrpSpPr/>
          <p:nvPr/>
        </p:nvGrpSpPr>
        <p:grpSpPr>
          <a:xfrm>
            <a:off x="17348978" y="3772632"/>
            <a:ext cx="815822" cy="717385"/>
            <a:chOff x="17551501" y="3576110"/>
            <a:chExt cx="815822" cy="717385"/>
          </a:xfrm>
        </p:grpSpPr>
        <p:sp>
          <p:nvSpPr>
            <p:cNvPr id="223" name="Google Shape;223;p27"/>
            <p:cNvSpPr/>
            <p:nvPr/>
          </p:nvSpPr>
          <p:spPr>
            <a:xfrm>
              <a:off x="17597704" y="3622300"/>
              <a:ext cx="769619" cy="671195"/>
            </a:xfrm>
            <a:custGeom>
              <a:avLst/>
              <a:gdLst/>
              <a:ahLst/>
              <a:cxnLst/>
              <a:rect l="l" t="t" r="r" b="b"/>
              <a:pathLst>
                <a:path w="769619" h="671195" extrusionOk="0">
                  <a:moveTo>
                    <a:pt x="681723" y="98132"/>
                  </a:moveTo>
                  <a:lnTo>
                    <a:pt x="665238" y="48983"/>
                  </a:lnTo>
                  <a:lnTo>
                    <a:pt x="613067" y="12166"/>
                  </a:lnTo>
                  <a:lnTo>
                    <a:pt x="573341" y="3327"/>
                  </a:lnTo>
                  <a:lnTo>
                    <a:pt x="526592" y="0"/>
                  </a:lnTo>
                  <a:lnTo>
                    <a:pt x="474383" y="1562"/>
                  </a:lnTo>
                  <a:lnTo>
                    <a:pt x="418261" y="7353"/>
                  </a:lnTo>
                  <a:lnTo>
                    <a:pt x="359791" y="16725"/>
                  </a:lnTo>
                  <a:lnTo>
                    <a:pt x="300532" y="29057"/>
                  </a:lnTo>
                  <a:lnTo>
                    <a:pt x="256641" y="43865"/>
                  </a:lnTo>
                  <a:lnTo>
                    <a:pt x="213918" y="67043"/>
                  </a:lnTo>
                  <a:lnTo>
                    <a:pt x="173088" y="97231"/>
                  </a:lnTo>
                  <a:lnTo>
                    <a:pt x="134861" y="133045"/>
                  </a:lnTo>
                  <a:lnTo>
                    <a:pt x="99949" y="173151"/>
                  </a:lnTo>
                  <a:lnTo>
                    <a:pt x="69049" y="216166"/>
                  </a:lnTo>
                  <a:lnTo>
                    <a:pt x="42900" y="260731"/>
                  </a:lnTo>
                  <a:lnTo>
                    <a:pt x="22199" y="305473"/>
                  </a:lnTo>
                  <a:lnTo>
                    <a:pt x="7658" y="349046"/>
                  </a:lnTo>
                  <a:lnTo>
                    <a:pt x="0" y="390067"/>
                  </a:lnTo>
                  <a:lnTo>
                    <a:pt x="1397" y="416026"/>
                  </a:lnTo>
                  <a:lnTo>
                    <a:pt x="11201" y="433882"/>
                  </a:lnTo>
                  <a:lnTo>
                    <a:pt x="28651" y="444296"/>
                  </a:lnTo>
                  <a:lnTo>
                    <a:pt x="52997" y="447941"/>
                  </a:lnTo>
                  <a:lnTo>
                    <a:pt x="83477" y="445490"/>
                  </a:lnTo>
                  <a:lnTo>
                    <a:pt x="159778" y="424980"/>
                  </a:lnTo>
                  <a:lnTo>
                    <a:pt x="204101" y="408254"/>
                  </a:lnTo>
                  <a:lnTo>
                    <a:pt x="251510" y="388112"/>
                  </a:lnTo>
                  <a:lnTo>
                    <a:pt x="301256" y="365213"/>
                  </a:lnTo>
                  <a:lnTo>
                    <a:pt x="352590" y="340245"/>
                  </a:lnTo>
                  <a:lnTo>
                    <a:pt x="404723" y="313867"/>
                  </a:lnTo>
                  <a:lnTo>
                    <a:pt x="456933" y="286753"/>
                  </a:lnTo>
                  <a:lnTo>
                    <a:pt x="532231" y="245402"/>
                  </a:lnTo>
                  <a:lnTo>
                    <a:pt x="590283" y="209308"/>
                  </a:lnTo>
                  <a:lnTo>
                    <a:pt x="632675" y="177495"/>
                  </a:lnTo>
                  <a:lnTo>
                    <a:pt x="660984" y="149009"/>
                  </a:lnTo>
                  <a:lnTo>
                    <a:pt x="681723" y="98132"/>
                  </a:lnTo>
                  <a:close/>
                </a:path>
                <a:path w="769619" h="671195" extrusionOk="0">
                  <a:moveTo>
                    <a:pt x="769150" y="298564"/>
                  </a:moveTo>
                  <a:lnTo>
                    <a:pt x="748830" y="245084"/>
                  </a:lnTo>
                  <a:lnTo>
                    <a:pt x="707796" y="218224"/>
                  </a:lnTo>
                  <a:lnTo>
                    <a:pt x="677278" y="216827"/>
                  </a:lnTo>
                  <a:lnTo>
                    <a:pt x="637844" y="224485"/>
                  </a:lnTo>
                  <a:lnTo>
                    <a:pt x="587832" y="241985"/>
                  </a:lnTo>
                  <a:lnTo>
                    <a:pt x="525526" y="270116"/>
                  </a:lnTo>
                  <a:lnTo>
                    <a:pt x="449249" y="309664"/>
                  </a:lnTo>
                  <a:lnTo>
                    <a:pt x="397662" y="337934"/>
                  </a:lnTo>
                  <a:lnTo>
                    <a:pt x="346722" y="366560"/>
                  </a:lnTo>
                  <a:lnTo>
                    <a:pt x="297408" y="395300"/>
                  </a:lnTo>
                  <a:lnTo>
                    <a:pt x="250710" y="423887"/>
                  </a:lnTo>
                  <a:lnTo>
                    <a:pt x="207581" y="452056"/>
                  </a:lnTo>
                  <a:lnTo>
                    <a:pt x="169011" y="479564"/>
                  </a:lnTo>
                  <a:lnTo>
                    <a:pt x="135991" y="506145"/>
                  </a:lnTo>
                  <a:lnTo>
                    <a:pt x="90487" y="555498"/>
                  </a:lnTo>
                  <a:lnTo>
                    <a:pt x="78905" y="598043"/>
                  </a:lnTo>
                  <a:lnTo>
                    <a:pt x="88277" y="616127"/>
                  </a:lnTo>
                  <a:lnTo>
                    <a:pt x="147408" y="648208"/>
                  </a:lnTo>
                  <a:lnTo>
                    <a:pt x="191693" y="660387"/>
                  </a:lnTo>
                  <a:lnTo>
                    <a:pt x="240398" y="668096"/>
                  </a:lnTo>
                  <a:lnTo>
                    <a:pt x="291973" y="671182"/>
                  </a:lnTo>
                  <a:lnTo>
                    <a:pt x="344906" y="669455"/>
                  </a:lnTo>
                  <a:lnTo>
                    <a:pt x="397649" y="662774"/>
                  </a:lnTo>
                  <a:lnTo>
                    <a:pt x="448691" y="650951"/>
                  </a:lnTo>
                  <a:lnTo>
                    <a:pt x="496493" y="633831"/>
                  </a:lnTo>
                  <a:lnTo>
                    <a:pt x="539534" y="611251"/>
                  </a:lnTo>
                  <a:lnTo>
                    <a:pt x="576262" y="583018"/>
                  </a:lnTo>
                  <a:lnTo>
                    <a:pt x="619493" y="540664"/>
                  </a:lnTo>
                  <a:lnTo>
                    <a:pt x="659828" y="497319"/>
                  </a:lnTo>
                  <a:lnTo>
                    <a:pt x="695883" y="453923"/>
                  </a:lnTo>
                  <a:lnTo>
                    <a:pt x="726236" y="411416"/>
                  </a:lnTo>
                  <a:lnTo>
                    <a:pt x="749503" y="370725"/>
                  </a:lnTo>
                  <a:lnTo>
                    <a:pt x="764273" y="332803"/>
                  </a:lnTo>
                  <a:lnTo>
                    <a:pt x="769150" y="298564"/>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27"/>
            <p:cNvSpPr/>
            <p:nvPr/>
          </p:nvSpPr>
          <p:spPr>
            <a:xfrm>
              <a:off x="17551501" y="3576110"/>
              <a:ext cx="769619" cy="671195"/>
            </a:xfrm>
            <a:custGeom>
              <a:avLst/>
              <a:gdLst/>
              <a:ahLst/>
              <a:cxnLst/>
              <a:rect l="l" t="t" r="r" b="b"/>
              <a:pathLst>
                <a:path w="769619" h="671195" extrusionOk="0">
                  <a:moveTo>
                    <a:pt x="681736" y="98132"/>
                  </a:moveTo>
                  <a:lnTo>
                    <a:pt x="665251" y="48983"/>
                  </a:lnTo>
                  <a:lnTo>
                    <a:pt x="613079" y="12166"/>
                  </a:lnTo>
                  <a:lnTo>
                    <a:pt x="573341" y="3327"/>
                  </a:lnTo>
                  <a:lnTo>
                    <a:pt x="526592" y="0"/>
                  </a:lnTo>
                  <a:lnTo>
                    <a:pt x="474383" y="1549"/>
                  </a:lnTo>
                  <a:lnTo>
                    <a:pt x="418261" y="7340"/>
                  </a:lnTo>
                  <a:lnTo>
                    <a:pt x="359803" y="16725"/>
                  </a:lnTo>
                  <a:lnTo>
                    <a:pt x="300545" y="29057"/>
                  </a:lnTo>
                  <a:lnTo>
                    <a:pt x="256654" y="43865"/>
                  </a:lnTo>
                  <a:lnTo>
                    <a:pt x="213931" y="67043"/>
                  </a:lnTo>
                  <a:lnTo>
                    <a:pt x="173088" y="97218"/>
                  </a:lnTo>
                  <a:lnTo>
                    <a:pt x="134861" y="133045"/>
                  </a:lnTo>
                  <a:lnTo>
                    <a:pt x="99949" y="173139"/>
                  </a:lnTo>
                  <a:lnTo>
                    <a:pt x="69049" y="216154"/>
                  </a:lnTo>
                  <a:lnTo>
                    <a:pt x="42900" y="260718"/>
                  </a:lnTo>
                  <a:lnTo>
                    <a:pt x="22199" y="305473"/>
                  </a:lnTo>
                  <a:lnTo>
                    <a:pt x="7658" y="349034"/>
                  </a:lnTo>
                  <a:lnTo>
                    <a:pt x="0" y="390067"/>
                  </a:lnTo>
                  <a:lnTo>
                    <a:pt x="1397" y="416026"/>
                  </a:lnTo>
                  <a:lnTo>
                    <a:pt x="11201" y="433870"/>
                  </a:lnTo>
                  <a:lnTo>
                    <a:pt x="28651" y="444284"/>
                  </a:lnTo>
                  <a:lnTo>
                    <a:pt x="52997" y="447941"/>
                  </a:lnTo>
                  <a:lnTo>
                    <a:pt x="83477" y="445490"/>
                  </a:lnTo>
                  <a:lnTo>
                    <a:pt x="159791" y="424967"/>
                  </a:lnTo>
                  <a:lnTo>
                    <a:pt x="204101" y="408241"/>
                  </a:lnTo>
                  <a:lnTo>
                    <a:pt x="251523" y="388099"/>
                  </a:lnTo>
                  <a:lnTo>
                    <a:pt x="301269" y="365213"/>
                  </a:lnTo>
                  <a:lnTo>
                    <a:pt x="352590" y="340245"/>
                  </a:lnTo>
                  <a:lnTo>
                    <a:pt x="404736" y="313867"/>
                  </a:lnTo>
                  <a:lnTo>
                    <a:pt x="456933" y="286753"/>
                  </a:lnTo>
                  <a:lnTo>
                    <a:pt x="532244" y="245402"/>
                  </a:lnTo>
                  <a:lnTo>
                    <a:pt x="590296" y="209296"/>
                  </a:lnTo>
                  <a:lnTo>
                    <a:pt x="632688" y="177482"/>
                  </a:lnTo>
                  <a:lnTo>
                    <a:pt x="660996" y="148996"/>
                  </a:lnTo>
                  <a:lnTo>
                    <a:pt x="681736" y="98132"/>
                  </a:lnTo>
                  <a:close/>
                </a:path>
                <a:path w="769619" h="671195" extrusionOk="0">
                  <a:moveTo>
                    <a:pt x="769162" y="298564"/>
                  </a:moveTo>
                  <a:lnTo>
                    <a:pt x="748830" y="245071"/>
                  </a:lnTo>
                  <a:lnTo>
                    <a:pt x="707796" y="218224"/>
                  </a:lnTo>
                  <a:lnTo>
                    <a:pt x="677278" y="216814"/>
                  </a:lnTo>
                  <a:lnTo>
                    <a:pt x="637857" y="224472"/>
                  </a:lnTo>
                  <a:lnTo>
                    <a:pt x="587832" y="241973"/>
                  </a:lnTo>
                  <a:lnTo>
                    <a:pt x="525526" y="270103"/>
                  </a:lnTo>
                  <a:lnTo>
                    <a:pt x="449262" y="309651"/>
                  </a:lnTo>
                  <a:lnTo>
                    <a:pt x="397675" y="337921"/>
                  </a:lnTo>
                  <a:lnTo>
                    <a:pt x="346735" y="366560"/>
                  </a:lnTo>
                  <a:lnTo>
                    <a:pt x="297421" y="395287"/>
                  </a:lnTo>
                  <a:lnTo>
                    <a:pt x="250710" y="423875"/>
                  </a:lnTo>
                  <a:lnTo>
                    <a:pt x="207581" y="452056"/>
                  </a:lnTo>
                  <a:lnTo>
                    <a:pt x="169011" y="479564"/>
                  </a:lnTo>
                  <a:lnTo>
                    <a:pt x="135991" y="506145"/>
                  </a:lnTo>
                  <a:lnTo>
                    <a:pt x="90487" y="555485"/>
                  </a:lnTo>
                  <a:lnTo>
                    <a:pt x="78905" y="598030"/>
                  </a:lnTo>
                  <a:lnTo>
                    <a:pt x="88277" y="616115"/>
                  </a:lnTo>
                  <a:lnTo>
                    <a:pt x="147408" y="648195"/>
                  </a:lnTo>
                  <a:lnTo>
                    <a:pt x="191706" y="660374"/>
                  </a:lnTo>
                  <a:lnTo>
                    <a:pt x="240398" y="668096"/>
                  </a:lnTo>
                  <a:lnTo>
                    <a:pt x="291985" y="671169"/>
                  </a:lnTo>
                  <a:lnTo>
                    <a:pt x="344906" y="669455"/>
                  </a:lnTo>
                  <a:lnTo>
                    <a:pt x="397662" y="662774"/>
                  </a:lnTo>
                  <a:lnTo>
                    <a:pt x="448703" y="650951"/>
                  </a:lnTo>
                  <a:lnTo>
                    <a:pt x="496506" y="633831"/>
                  </a:lnTo>
                  <a:lnTo>
                    <a:pt x="539534" y="611251"/>
                  </a:lnTo>
                  <a:lnTo>
                    <a:pt x="576275" y="583018"/>
                  </a:lnTo>
                  <a:lnTo>
                    <a:pt x="619506" y="540651"/>
                  </a:lnTo>
                  <a:lnTo>
                    <a:pt x="659841" y="497306"/>
                  </a:lnTo>
                  <a:lnTo>
                    <a:pt x="695883" y="453910"/>
                  </a:lnTo>
                  <a:lnTo>
                    <a:pt x="726249" y="411403"/>
                  </a:lnTo>
                  <a:lnTo>
                    <a:pt x="749503" y="370725"/>
                  </a:lnTo>
                  <a:lnTo>
                    <a:pt x="764286" y="332790"/>
                  </a:lnTo>
                  <a:lnTo>
                    <a:pt x="769162" y="29856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25" name="Google Shape;225;p27"/>
          <p:cNvGrpSpPr/>
          <p:nvPr/>
        </p:nvGrpSpPr>
        <p:grpSpPr>
          <a:xfrm rot="-2276690">
            <a:off x="18333390" y="1007219"/>
            <a:ext cx="936954" cy="718425"/>
            <a:chOff x="18778354" y="966213"/>
            <a:chExt cx="936958" cy="718428"/>
          </a:xfrm>
        </p:grpSpPr>
        <p:sp>
          <p:nvSpPr>
            <p:cNvPr id="226" name="Google Shape;226;p27"/>
            <p:cNvSpPr/>
            <p:nvPr/>
          </p:nvSpPr>
          <p:spPr>
            <a:xfrm>
              <a:off x="18778354" y="1020431"/>
              <a:ext cx="922019" cy="664210"/>
            </a:xfrm>
            <a:custGeom>
              <a:avLst/>
              <a:gdLst/>
              <a:ahLst/>
              <a:cxnLst/>
              <a:rect l="l" t="t" r="r" b="b"/>
              <a:pathLst>
                <a:path w="922019" h="664210" extrusionOk="0">
                  <a:moveTo>
                    <a:pt x="916606" y="0"/>
                  </a:moveTo>
                  <a:lnTo>
                    <a:pt x="787643" y="25708"/>
                  </a:lnTo>
                  <a:lnTo>
                    <a:pt x="712547" y="44366"/>
                  </a:lnTo>
                  <a:lnTo>
                    <a:pt x="662420" y="65052"/>
                  </a:lnTo>
                  <a:lnTo>
                    <a:pt x="608364" y="96845"/>
                  </a:lnTo>
                  <a:lnTo>
                    <a:pt x="556997" y="127957"/>
                  </a:lnTo>
                  <a:lnTo>
                    <a:pt x="508533" y="153595"/>
                  </a:lnTo>
                  <a:lnTo>
                    <a:pt x="463862" y="169106"/>
                  </a:lnTo>
                  <a:lnTo>
                    <a:pt x="423874" y="169837"/>
                  </a:lnTo>
                  <a:lnTo>
                    <a:pt x="389460" y="151136"/>
                  </a:lnTo>
                  <a:lnTo>
                    <a:pt x="352611" y="115899"/>
                  </a:lnTo>
                  <a:lnTo>
                    <a:pt x="308567" y="76115"/>
                  </a:lnTo>
                  <a:lnTo>
                    <a:pt x="263107" y="40734"/>
                  </a:lnTo>
                  <a:lnTo>
                    <a:pt x="222011" y="18707"/>
                  </a:lnTo>
                  <a:lnTo>
                    <a:pt x="191057" y="18983"/>
                  </a:lnTo>
                  <a:lnTo>
                    <a:pt x="172295" y="39077"/>
                  </a:lnTo>
                  <a:lnTo>
                    <a:pt x="175868" y="63274"/>
                  </a:lnTo>
                  <a:lnTo>
                    <a:pt x="201758" y="91513"/>
                  </a:lnTo>
                  <a:lnTo>
                    <a:pt x="249946" y="123734"/>
                  </a:lnTo>
                  <a:lnTo>
                    <a:pt x="306788" y="154943"/>
                  </a:lnTo>
                  <a:lnTo>
                    <a:pt x="352164" y="180074"/>
                  </a:lnTo>
                  <a:lnTo>
                    <a:pt x="376338" y="198964"/>
                  </a:lnTo>
                  <a:lnTo>
                    <a:pt x="369576" y="211449"/>
                  </a:lnTo>
                  <a:lnTo>
                    <a:pt x="345594" y="219240"/>
                  </a:lnTo>
                  <a:lnTo>
                    <a:pt x="309084" y="230573"/>
                  </a:lnTo>
                  <a:lnTo>
                    <a:pt x="262250" y="245847"/>
                  </a:lnTo>
                  <a:lnTo>
                    <a:pt x="207295" y="265456"/>
                  </a:lnTo>
                  <a:lnTo>
                    <a:pt x="146423" y="289797"/>
                  </a:lnTo>
                  <a:lnTo>
                    <a:pt x="81836" y="319267"/>
                  </a:lnTo>
                  <a:lnTo>
                    <a:pt x="23341" y="351689"/>
                  </a:lnTo>
                  <a:lnTo>
                    <a:pt x="0" y="373311"/>
                  </a:lnTo>
                  <a:lnTo>
                    <a:pt x="3491" y="386503"/>
                  </a:lnTo>
                  <a:lnTo>
                    <a:pt x="25495" y="393634"/>
                  </a:lnTo>
                  <a:lnTo>
                    <a:pt x="57690" y="397076"/>
                  </a:lnTo>
                  <a:lnTo>
                    <a:pt x="88036" y="394487"/>
                  </a:lnTo>
                  <a:lnTo>
                    <a:pt x="128083" y="384632"/>
                  </a:lnTo>
                  <a:lnTo>
                    <a:pt x="175295" y="369514"/>
                  </a:lnTo>
                  <a:lnTo>
                    <a:pt x="227138" y="351133"/>
                  </a:lnTo>
                  <a:lnTo>
                    <a:pt x="281076" y="331492"/>
                  </a:lnTo>
                  <a:lnTo>
                    <a:pt x="334573" y="312590"/>
                  </a:lnTo>
                  <a:lnTo>
                    <a:pt x="385093" y="296430"/>
                  </a:lnTo>
                  <a:lnTo>
                    <a:pt x="408985" y="302117"/>
                  </a:lnTo>
                  <a:lnTo>
                    <a:pt x="423249" y="331038"/>
                  </a:lnTo>
                  <a:lnTo>
                    <a:pt x="427315" y="375896"/>
                  </a:lnTo>
                  <a:lnTo>
                    <a:pt x="420615" y="429394"/>
                  </a:lnTo>
                  <a:lnTo>
                    <a:pt x="402580" y="484236"/>
                  </a:lnTo>
                  <a:lnTo>
                    <a:pt x="391070" y="549617"/>
                  </a:lnTo>
                  <a:lnTo>
                    <a:pt x="404573" y="607200"/>
                  </a:lnTo>
                  <a:lnTo>
                    <a:pt x="425543" y="648194"/>
                  </a:lnTo>
                  <a:lnTo>
                    <a:pt x="436432" y="663812"/>
                  </a:lnTo>
                  <a:lnTo>
                    <a:pt x="457442" y="600009"/>
                  </a:lnTo>
                  <a:lnTo>
                    <a:pt x="467788" y="558022"/>
                  </a:lnTo>
                  <a:lnTo>
                    <a:pt x="470480" y="519204"/>
                  </a:lnTo>
                  <a:lnTo>
                    <a:pt x="468525" y="464907"/>
                  </a:lnTo>
                  <a:lnTo>
                    <a:pt x="463725" y="405536"/>
                  </a:lnTo>
                  <a:lnTo>
                    <a:pt x="461416" y="358041"/>
                  </a:lnTo>
                  <a:lnTo>
                    <a:pt x="469912" y="313617"/>
                  </a:lnTo>
                  <a:lnTo>
                    <a:pt x="497530" y="263457"/>
                  </a:lnTo>
                  <a:lnTo>
                    <a:pt x="528031" y="232303"/>
                  </a:lnTo>
                  <a:lnTo>
                    <a:pt x="564701" y="210908"/>
                  </a:lnTo>
                  <a:lnTo>
                    <a:pt x="605202" y="195465"/>
                  </a:lnTo>
                  <a:lnTo>
                    <a:pt x="647197" y="182168"/>
                  </a:lnTo>
                  <a:lnTo>
                    <a:pt x="688348" y="167213"/>
                  </a:lnTo>
                  <a:lnTo>
                    <a:pt x="726319" y="146791"/>
                  </a:lnTo>
                  <a:lnTo>
                    <a:pt x="770594" y="120902"/>
                  </a:lnTo>
                  <a:lnTo>
                    <a:pt x="814245" y="101179"/>
                  </a:lnTo>
                  <a:lnTo>
                    <a:pt x="854227" y="84907"/>
                  </a:lnTo>
                  <a:lnTo>
                    <a:pt x="887497" y="69369"/>
                  </a:lnTo>
                  <a:lnTo>
                    <a:pt x="911013" y="51849"/>
                  </a:lnTo>
                  <a:lnTo>
                    <a:pt x="921730" y="29631"/>
                  </a:lnTo>
                  <a:lnTo>
                    <a:pt x="916606"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27"/>
            <p:cNvSpPr/>
            <p:nvPr/>
          </p:nvSpPr>
          <p:spPr>
            <a:xfrm>
              <a:off x="18793293" y="966213"/>
              <a:ext cx="922019" cy="664210"/>
            </a:xfrm>
            <a:custGeom>
              <a:avLst/>
              <a:gdLst/>
              <a:ahLst/>
              <a:cxnLst/>
              <a:rect l="l" t="t" r="r" b="b"/>
              <a:pathLst>
                <a:path w="922019" h="664210" extrusionOk="0">
                  <a:moveTo>
                    <a:pt x="916604" y="0"/>
                  </a:moveTo>
                  <a:lnTo>
                    <a:pt x="787641" y="25696"/>
                  </a:lnTo>
                  <a:lnTo>
                    <a:pt x="712544" y="44349"/>
                  </a:lnTo>
                  <a:lnTo>
                    <a:pt x="662417" y="65035"/>
                  </a:lnTo>
                  <a:lnTo>
                    <a:pt x="608362" y="96834"/>
                  </a:lnTo>
                  <a:lnTo>
                    <a:pt x="556995" y="127947"/>
                  </a:lnTo>
                  <a:lnTo>
                    <a:pt x="508531" y="153587"/>
                  </a:lnTo>
                  <a:lnTo>
                    <a:pt x="463862" y="169100"/>
                  </a:lnTo>
                  <a:lnTo>
                    <a:pt x="423877" y="169831"/>
                  </a:lnTo>
                  <a:lnTo>
                    <a:pt x="389468" y="151126"/>
                  </a:lnTo>
                  <a:lnTo>
                    <a:pt x="352615" y="115891"/>
                  </a:lnTo>
                  <a:lnTo>
                    <a:pt x="308571" y="76111"/>
                  </a:lnTo>
                  <a:lnTo>
                    <a:pt x="263114" y="40735"/>
                  </a:lnTo>
                  <a:lnTo>
                    <a:pt x="222023" y="18709"/>
                  </a:lnTo>
                  <a:lnTo>
                    <a:pt x="191076" y="18983"/>
                  </a:lnTo>
                  <a:lnTo>
                    <a:pt x="172302" y="39073"/>
                  </a:lnTo>
                  <a:lnTo>
                    <a:pt x="175868" y="63270"/>
                  </a:lnTo>
                  <a:lnTo>
                    <a:pt x="201756" y="91511"/>
                  </a:lnTo>
                  <a:lnTo>
                    <a:pt x="249943" y="123734"/>
                  </a:lnTo>
                  <a:lnTo>
                    <a:pt x="306786" y="154932"/>
                  </a:lnTo>
                  <a:lnTo>
                    <a:pt x="352161" y="180061"/>
                  </a:lnTo>
                  <a:lnTo>
                    <a:pt x="376336" y="198952"/>
                  </a:lnTo>
                  <a:lnTo>
                    <a:pt x="369573" y="211438"/>
                  </a:lnTo>
                  <a:lnTo>
                    <a:pt x="345596" y="219229"/>
                  </a:lnTo>
                  <a:lnTo>
                    <a:pt x="309089" y="230563"/>
                  </a:lnTo>
                  <a:lnTo>
                    <a:pt x="262257" y="245838"/>
                  </a:lnTo>
                  <a:lnTo>
                    <a:pt x="207303" y="265448"/>
                  </a:lnTo>
                  <a:lnTo>
                    <a:pt x="146431" y="289793"/>
                  </a:lnTo>
                  <a:lnTo>
                    <a:pt x="81844" y="319267"/>
                  </a:lnTo>
                  <a:lnTo>
                    <a:pt x="23344" y="351688"/>
                  </a:lnTo>
                  <a:lnTo>
                    <a:pt x="0" y="373308"/>
                  </a:lnTo>
                  <a:lnTo>
                    <a:pt x="3490" y="386498"/>
                  </a:lnTo>
                  <a:lnTo>
                    <a:pt x="25493" y="393630"/>
                  </a:lnTo>
                  <a:lnTo>
                    <a:pt x="57687" y="397076"/>
                  </a:lnTo>
                  <a:lnTo>
                    <a:pt x="88033" y="394482"/>
                  </a:lnTo>
                  <a:lnTo>
                    <a:pt x="128080" y="384624"/>
                  </a:lnTo>
                  <a:lnTo>
                    <a:pt x="175293" y="369502"/>
                  </a:lnTo>
                  <a:lnTo>
                    <a:pt x="227136" y="351119"/>
                  </a:lnTo>
                  <a:lnTo>
                    <a:pt x="281074" y="331477"/>
                  </a:lnTo>
                  <a:lnTo>
                    <a:pt x="334571" y="312577"/>
                  </a:lnTo>
                  <a:lnTo>
                    <a:pt x="385091" y="296420"/>
                  </a:lnTo>
                  <a:lnTo>
                    <a:pt x="408991" y="302108"/>
                  </a:lnTo>
                  <a:lnTo>
                    <a:pt x="423256" y="331032"/>
                  </a:lnTo>
                  <a:lnTo>
                    <a:pt x="427319" y="375893"/>
                  </a:lnTo>
                  <a:lnTo>
                    <a:pt x="420615" y="429393"/>
                  </a:lnTo>
                  <a:lnTo>
                    <a:pt x="402577" y="484236"/>
                  </a:lnTo>
                  <a:lnTo>
                    <a:pt x="391072" y="549613"/>
                  </a:lnTo>
                  <a:lnTo>
                    <a:pt x="404575" y="607196"/>
                  </a:lnTo>
                  <a:lnTo>
                    <a:pt x="425542" y="648192"/>
                  </a:lnTo>
                  <a:lnTo>
                    <a:pt x="436430" y="663812"/>
                  </a:lnTo>
                  <a:lnTo>
                    <a:pt x="457446" y="599991"/>
                  </a:lnTo>
                  <a:lnTo>
                    <a:pt x="467794" y="557997"/>
                  </a:lnTo>
                  <a:lnTo>
                    <a:pt x="470484" y="519181"/>
                  </a:lnTo>
                  <a:lnTo>
                    <a:pt x="468523" y="464896"/>
                  </a:lnTo>
                  <a:lnTo>
                    <a:pt x="463727" y="405526"/>
                  </a:lnTo>
                  <a:lnTo>
                    <a:pt x="461419" y="358032"/>
                  </a:lnTo>
                  <a:lnTo>
                    <a:pt x="469916" y="313611"/>
                  </a:lnTo>
                  <a:lnTo>
                    <a:pt x="497538" y="263457"/>
                  </a:lnTo>
                  <a:lnTo>
                    <a:pt x="528036" y="232298"/>
                  </a:lnTo>
                  <a:lnTo>
                    <a:pt x="564704" y="210898"/>
                  </a:lnTo>
                  <a:lnTo>
                    <a:pt x="605206" y="195453"/>
                  </a:lnTo>
                  <a:lnTo>
                    <a:pt x="647203" y="182157"/>
                  </a:lnTo>
                  <a:lnTo>
                    <a:pt x="688356" y="167205"/>
                  </a:lnTo>
                  <a:lnTo>
                    <a:pt x="726327" y="146791"/>
                  </a:lnTo>
                  <a:lnTo>
                    <a:pt x="770600" y="120901"/>
                  </a:lnTo>
                  <a:lnTo>
                    <a:pt x="814250" y="101177"/>
                  </a:lnTo>
                  <a:lnTo>
                    <a:pt x="854233" y="84903"/>
                  </a:lnTo>
                  <a:lnTo>
                    <a:pt x="887505" y="69364"/>
                  </a:lnTo>
                  <a:lnTo>
                    <a:pt x="911020" y="51844"/>
                  </a:lnTo>
                  <a:lnTo>
                    <a:pt x="921735" y="29628"/>
                  </a:lnTo>
                  <a:lnTo>
                    <a:pt x="91660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28" name="Google Shape;228;p27"/>
          <p:cNvGrpSpPr/>
          <p:nvPr/>
        </p:nvGrpSpPr>
        <p:grpSpPr>
          <a:xfrm rot="-2276690">
            <a:off x="17621951" y="471044"/>
            <a:ext cx="954736" cy="699377"/>
            <a:chOff x="18550982" y="113395"/>
            <a:chExt cx="954740" cy="699380"/>
          </a:xfrm>
        </p:grpSpPr>
        <p:sp>
          <p:nvSpPr>
            <p:cNvPr id="229" name="Google Shape;229;p27"/>
            <p:cNvSpPr/>
            <p:nvPr/>
          </p:nvSpPr>
          <p:spPr>
            <a:xfrm>
              <a:off x="18550982" y="167615"/>
              <a:ext cx="939800" cy="645160"/>
            </a:xfrm>
            <a:custGeom>
              <a:avLst/>
              <a:gdLst/>
              <a:ahLst/>
              <a:cxnLst/>
              <a:rect l="l" t="t" r="r" b="b"/>
              <a:pathLst>
                <a:path w="939800" h="645160" extrusionOk="0">
                  <a:moveTo>
                    <a:pt x="139541" y="0"/>
                  </a:moveTo>
                  <a:lnTo>
                    <a:pt x="153318" y="63490"/>
                  </a:lnTo>
                  <a:lnTo>
                    <a:pt x="181462" y="115515"/>
                  </a:lnTo>
                  <a:lnTo>
                    <a:pt x="233486" y="156759"/>
                  </a:lnTo>
                  <a:lnTo>
                    <a:pt x="283385" y="185783"/>
                  </a:lnTo>
                  <a:lnTo>
                    <a:pt x="323923" y="221333"/>
                  </a:lnTo>
                  <a:lnTo>
                    <a:pt x="350675" y="257574"/>
                  </a:lnTo>
                  <a:lnTo>
                    <a:pt x="359218" y="288673"/>
                  </a:lnTo>
                  <a:lnTo>
                    <a:pt x="345126" y="308796"/>
                  </a:lnTo>
                  <a:lnTo>
                    <a:pt x="296623" y="330259"/>
                  </a:lnTo>
                  <a:lnTo>
                    <a:pt x="244074" y="351649"/>
                  </a:lnTo>
                  <a:lnTo>
                    <a:pt x="190703" y="372778"/>
                  </a:lnTo>
                  <a:lnTo>
                    <a:pt x="139734" y="393460"/>
                  </a:lnTo>
                  <a:lnTo>
                    <a:pt x="94393" y="413507"/>
                  </a:lnTo>
                  <a:lnTo>
                    <a:pt x="57904" y="432733"/>
                  </a:lnTo>
                  <a:lnTo>
                    <a:pt x="11713" y="474900"/>
                  </a:lnTo>
                  <a:lnTo>
                    <a:pt x="0" y="494845"/>
                  </a:lnTo>
                  <a:lnTo>
                    <a:pt x="6148" y="507027"/>
                  </a:lnTo>
                  <a:lnTo>
                    <a:pt x="37955" y="507692"/>
                  </a:lnTo>
                  <a:lnTo>
                    <a:pt x="103217" y="493084"/>
                  </a:lnTo>
                  <a:lnTo>
                    <a:pt x="171082" y="472228"/>
                  </a:lnTo>
                  <a:lnTo>
                    <a:pt x="232763" y="450004"/>
                  </a:lnTo>
                  <a:lnTo>
                    <a:pt x="286877" y="428174"/>
                  </a:lnTo>
                  <a:lnTo>
                    <a:pt x="332037" y="408495"/>
                  </a:lnTo>
                  <a:lnTo>
                    <a:pt x="366861" y="392730"/>
                  </a:lnTo>
                  <a:lnTo>
                    <a:pt x="389962" y="382637"/>
                  </a:lnTo>
                  <a:lnTo>
                    <a:pt x="403304" y="387478"/>
                  </a:lnTo>
                  <a:lnTo>
                    <a:pt x="397770" y="417652"/>
                  </a:lnTo>
                  <a:lnTo>
                    <a:pt x="380528" y="466571"/>
                  </a:lnTo>
                  <a:lnTo>
                    <a:pt x="358749" y="527648"/>
                  </a:lnTo>
                  <a:lnTo>
                    <a:pt x="344117" y="583737"/>
                  </a:lnTo>
                  <a:lnTo>
                    <a:pt x="343517" y="622042"/>
                  </a:lnTo>
                  <a:lnTo>
                    <a:pt x="356918" y="642502"/>
                  </a:lnTo>
                  <a:lnTo>
                    <a:pt x="384287" y="645058"/>
                  </a:lnTo>
                  <a:lnTo>
                    <a:pt x="407613" y="624715"/>
                  </a:lnTo>
                  <a:lnTo>
                    <a:pt x="423714" y="580959"/>
                  </a:lnTo>
                  <a:lnTo>
                    <a:pt x="434212" y="524319"/>
                  </a:lnTo>
                  <a:lnTo>
                    <a:pt x="440731" y="465326"/>
                  </a:lnTo>
                  <a:lnTo>
                    <a:pt x="444893" y="414510"/>
                  </a:lnTo>
                  <a:lnTo>
                    <a:pt x="458195" y="377676"/>
                  </a:lnTo>
                  <a:lnTo>
                    <a:pt x="488574" y="351670"/>
                  </a:lnTo>
                  <a:lnTo>
                    <a:pt x="532272" y="333605"/>
                  </a:lnTo>
                  <a:lnTo>
                    <a:pt x="585535" y="320594"/>
                  </a:lnTo>
                  <a:lnTo>
                    <a:pt x="644604" y="309749"/>
                  </a:lnTo>
                  <a:lnTo>
                    <a:pt x="706135" y="297628"/>
                  </a:lnTo>
                  <a:lnTo>
                    <a:pt x="757352" y="279809"/>
                  </a:lnTo>
                  <a:lnTo>
                    <a:pt x="825888" y="243890"/>
                  </a:lnTo>
                  <a:lnTo>
                    <a:pt x="939380" y="177471"/>
                  </a:lnTo>
                  <a:lnTo>
                    <a:pt x="923534" y="151909"/>
                  </a:lnTo>
                  <a:lnTo>
                    <a:pt x="900767" y="142413"/>
                  </a:lnTo>
                  <a:lnTo>
                    <a:pt x="871550" y="144928"/>
                  </a:lnTo>
                  <a:lnTo>
                    <a:pt x="836356" y="155404"/>
                  </a:lnTo>
                  <a:lnTo>
                    <a:pt x="795657" y="169787"/>
                  </a:lnTo>
                  <a:lnTo>
                    <a:pt x="749923" y="184025"/>
                  </a:lnTo>
                  <a:lnTo>
                    <a:pt x="699628" y="194067"/>
                  </a:lnTo>
                  <a:lnTo>
                    <a:pt x="657678" y="204018"/>
                  </a:lnTo>
                  <a:lnTo>
                    <a:pt x="616978" y="220165"/>
                  </a:lnTo>
                  <a:lnTo>
                    <a:pt x="576749" y="238110"/>
                  </a:lnTo>
                  <a:lnTo>
                    <a:pt x="536210" y="253457"/>
                  </a:lnTo>
                  <a:lnTo>
                    <a:pt x="494581" y="261808"/>
                  </a:lnTo>
                  <a:lnTo>
                    <a:pt x="451081" y="258766"/>
                  </a:lnTo>
                  <a:lnTo>
                    <a:pt x="397127" y="239603"/>
                  </a:lnTo>
                  <a:lnTo>
                    <a:pt x="361277" y="212031"/>
                  </a:lnTo>
                  <a:lnTo>
                    <a:pt x="331466" y="174990"/>
                  </a:lnTo>
                  <a:lnTo>
                    <a:pt x="295630" y="127420"/>
                  </a:lnTo>
                  <a:lnTo>
                    <a:pt x="261038" y="85531"/>
                  </a:lnTo>
                  <a:lnTo>
                    <a:pt x="233249" y="58295"/>
                  </a:lnTo>
                  <a:lnTo>
                    <a:pt x="197627" y="33766"/>
                  </a:lnTo>
                  <a:lnTo>
                    <a:pt x="139541"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27"/>
            <p:cNvSpPr/>
            <p:nvPr/>
          </p:nvSpPr>
          <p:spPr>
            <a:xfrm>
              <a:off x="18565922" y="113395"/>
              <a:ext cx="939800" cy="645160"/>
            </a:xfrm>
            <a:custGeom>
              <a:avLst/>
              <a:gdLst/>
              <a:ahLst/>
              <a:cxnLst/>
              <a:rect l="l" t="t" r="r" b="b"/>
              <a:pathLst>
                <a:path w="939800" h="645160" extrusionOk="0">
                  <a:moveTo>
                    <a:pt x="139545" y="0"/>
                  </a:moveTo>
                  <a:lnTo>
                    <a:pt x="153320" y="63484"/>
                  </a:lnTo>
                  <a:lnTo>
                    <a:pt x="181461" y="115506"/>
                  </a:lnTo>
                  <a:lnTo>
                    <a:pt x="233479" y="156749"/>
                  </a:lnTo>
                  <a:lnTo>
                    <a:pt x="283383" y="185777"/>
                  </a:lnTo>
                  <a:lnTo>
                    <a:pt x="323923" y="221327"/>
                  </a:lnTo>
                  <a:lnTo>
                    <a:pt x="350676" y="257567"/>
                  </a:lnTo>
                  <a:lnTo>
                    <a:pt x="359223" y="288664"/>
                  </a:lnTo>
                  <a:lnTo>
                    <a:pt x="345140" y="308786"/>
                  </a:lnTo>
                  <a:lnTo>
                    <a:pt x="296630" y="330253"/>
                  </a:lnTo>
                  <a:lnTo>
                    <a:pt x="244077" y="351645"/>
                  </a:lnTo>
                  <a:lnTo>
                    <a:pt x="190704" y="372775"/>
                  </a:lnTo>
                  <a:lnTo>
                    <a:pt x="139736" y="393457"/>
                  </a:lnTo>
                  <a:lnTo>
                    <a:pt x="94396" y="413503"/>
                  </a:lnTo>
                  <a:lnTo>
                    <a:pt x="57907" y="432726"/>
                  </a:lnTo>
                  <a:lnTo>
                    <a:pt x="11713" y="474889"/>
                  </a:lnTo>
                  <a:lnTo>
                    <a:pt x="0" y="494832"/>
                  </a:lnTo>
                  <a:lnTo>
                    <a:pt x="6151" y="507013"/>
                  </a:lnTo>
                  <a:lnTo>
                    <a:pt x="37964" y="507678"/>
                  </a:lnTo>
                  <a:lnTo>
                    <a:pt x="103232" y="493073"/>
                  </a:lnTo>
                  <a:lnTo>
                    <a:pt x="171091" y="472221"/>
                  </a:lnTo>
                  <a:lnTo>
                    <a:pt x="232768" y="449999"/>
                  </a:lnTo>
                  <a:lnTo>
                    <a:pt x="286876" y="428167"/>
                  </a:lnTo>
                  <a:lnTo>
                    <a:pt x="332034" y="408487"/>
                  </a:lnTo>
                  <a:lnTo>
                    <a:pt x="366855" y="392720"/>
                  </a:lnTo>
                  <a:lnTo>
                    <a:pt x="389956" y="382627"/>
                  </a:lnTo>
                  <a:lnTo>
                    <a:pt x="403305" y="387471"/>
                  </a:lnTo>
                  <a:lnTo>
                    <a:pt x="397778" y="417650"/>
                  </a:lnTo>
                  <a:lnTo>
                    <a:pt x="380541" y="466573"/>
                  </a:lnTo>
                  <a:lnTo>
                    <a:pt x="358763" y="527648"/>
                  </a:lnTo>
                  <a:lnTo>
                    <a:pt x="344128" y="583737"/>
                  </a:lnTo>
                  <a:lnTo>
                    <a:pt x="343521" y="622042"/>
                  </a:lnTo>
                  <a:lnTo>
                    <a:pt x="356915" y="642502"/>
                  </a:lnTo>
                  <a:lnTo>
                    <a:pt x="384281" y="645058"/>
                  </a:lnTo>
                  <a:lnTo>
                    <a:pt x="407608" y="624711"/>
                  </a:lnTo>
                  <a:lnTo>
                    <a:pt x="423710" y="580954"/>
                  </a:lnTo>
                  <a:lnTo>
                    <a:pt x="434210" y="524316"/>
                  </a:lnTo>
                  <a:lnTo>
                    <a:pt x="440728" y="465325"/>
                  </a:lnTo>
                  <a:lnTo>
                    <a:pt x="444886" y="414510"/>
                  </a:lnTo>
                  <a:lnTo>
                    <a:pt x="458193" y="377672"/>
                  </a:lnTo>
                  <a:lnTo>
                    <a:pt x="488575" y="351666"/>
                  </a:lnTo>
                  <a:lnTo>
                    <a:pt x="532273" y="333602"/>
                  </a:lnTo>
                  <a:lnTo>
                    <a:pt x="585533" y="320593"/>
                  </a:lnTo>
                  <a:lnTo>
                    <a:pt x="644597" y="309749"/>
                  </a:lnTo>
                  <a:lnTo>
                    <a:pt x="706129" y="297628"/>
                  </a:lnTo>
                  <a:lnTo>
                    <a:pt x="757345" y="279808"/>
                  </a:lnTo>
                  <a:lnTo>
                    <a:pt x="825882" y="243886"/>
                  </a:lnTo>
                  <a:lnTo>
                    <a:pt x="939374" y="177460"/>
                  </a:lnTo>
                  <a:lnTo>
                    <a:pt x="923531" y="151902"/>
                  </a:lnTo>
                  <a:lnTo>
                    <a:pt x="900765" y="142407"/>
                  </a:lnTo>
                  <a:lnTo>
                    <a:pt x="871548" y="144923"/>
                  </a:lnTo>
                  <a:lnTo>
                    <a:pt x="836353" y="155399"/>
                  </a:lnTo>
                  <a:lnTo>
                    <a:pt x="795652" y="169782"/>
                  </a:lnTo>
                  <a:lnTo>
                    <a:pt x="749917" y="184022"/>
                  </a:lnTo>
                  <a:lnTo>
                    <a:pt x="699622" y="194067"/>
                  </a:lnTo>
                  <a:lnTo>
                    <a:pt x="657675" y="204018"/>
                  </a:lnTo>
                  <a:lnTo>
                    <a:pt x="616977" y="220164"/>
                  </a:lnTo>
                  <a:lnTo>
                    <a:pt x="576749" y="238109"/>
                  </a:lnTo>
                  <a:lnTo>
                    <a:pt x="536212" y="253454"/>
                  </a:lnTo>
                  <a:lnTo>
                    <a:pt x="494587" y="261802"/>
                  </a:lnTo>
                  <a:lnTo>
                    <a:pt x="451095" y="258756"/>
                  </a:lnTo>
                  <a:lnTo>
                    <a:pt x="397136" y="239596"/>
                  </a:lnTo>
                  <a:lnTo>
                    <a:pt x="361283" y="212023"/>
                  </a:lnTo>
                  <a:lnTo>
                    <a:pt x="331471" y="174977"/>
                  </a:lnTo>
                  <a:lnTo>
                    <a:pt x="295634" y="127399"/>
                  </a:lnTo>
                  <a:lnTo>
                    <a:pt x="261042" y="85516"/>
                  </a:lnTo>
                  <a:lnTo>
                    <a:pt x="233252" y="58284"/>
                  </a:lnTo>
                  <a:lnTo>
                    <a:pt x="197631" y="33760"/>
                  </a:lnTo>
                  <a:lnTo>
                    <a:pt x="1395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31" name="Google Shape;231;p27"/>
          <p:cNvGrpSpPr/>
          <p:nvPr/>
        </p:nvGrpSpPr>
        <p:grpSpPr>
          <a:xfrm rot="-2276690">
            <a:off x="17502242" y="2415773"/>
            <a:ext cx="936952" cy="718423"/>
            <a:chOff x="17256779" y="1565931"/>
            <a:chExt cx="936956" cy="718426"/>
          </a:xfrm>
        </p:grpSpPr>
        <p:sp>
          <p:nvSpPr>
            <p:cNvPr id="232" name="Google Shape;232;p27"/>
            <p:cNvSpPr/>
            <p:nvPr/>
          </p:nvSpPr>
          <p:spPr>
            <a:xfrm>
              <a:off x="17256779" y="1620147"/>
              <a:ext cx="922019" cy="664210"/>
            </a:xfrm>
            <a:custGeom>
              <a:avLst/>
              <a:gdLst/>
              <a:ahLst/>
              <a:cxnLst/>
              <a:rect l="l" t="t" r="r" b="b"/>
              <a:pathLst>
                <a:path w="922019" h="664210" extrusionOk="0">
                  <a:moveTo>
                    <a:pt x="916604" y="0"/>
                  </a:moveTo>
                  <a:lnTo>
                    <a:pt x="787641" y="25702"/>
                  </a:lnTo>
                  <a:lnTo>
                    <a:pt x="712544" y="44358"/>
                  </a:lnTo>
                  <a:lnTo>
                    <a:pt x="662417" y="65046"/>
                  </a:lnTo>
                  <a:lnTo>
                    <a:pt x="608362" y="96845"/>
                  </a:lnTo>
                  <a:lnTo>
                    <a:pt x="556995" y="127957"/>
                  </a:lnTo>
                  <a:lnTo>
                    <a:pt x="508531" y="153594"/>
                  </a:lnTo>
                  <a:lnTo>
                    <a:pt x="463860" y="169103"/>
                  </a:lnTo>
                  <a:lnTo>
                    <a:pt x="423872" y="169832"/>
                  </a:lnTo>
                  <a:lnTo>
                    <a:pt x="389457" y="151126"/>
                  </a:lnTo>
                  <a:lnTo>
                    <a:pt x="352610" y="115895"/>
                  </a:lnTo>
                  <a:lnTo>
                    <a:pt x="308568" y="76116"/>
                  </a:lnTo>
                  <a:lnTo>
                    <a:pt x="263109" y="40740"/>
                  </a:lnTo>
                  <a:lnTo>
                    <a:pt x="222012" y="18716"/>
                  </a:lnTo>
                  <a:lnTo>
                    <a:pt x="191055" y="18994"/>
                  </a:lnTo>
                  <a:lnTo>
                    <a:pt x="172297" y="39082"/>
                  </a:lnTo>
                  <a:lnTo>
                    <a:pt x="175870" y="63276"/>
                  </a:lnTo>
                  <a:lnTo>
                    <a:pt x="201757" y="91517"/>
                  </a:lnTo>
                  <a:lnTo>
                    <a:pt x="249943" y="123744"/>
                  </a:lnTo>
                  <a:lnTo>
                    <a:pt x="306786" y="154945"/>
                  </a:lnTo>
                  <a:lnTo>
                    <a:pt x="352161" y="180070"/>
                  </a:lnTo>
                  <a:lnTo>
                    <a:pt x="376336" y="198955"/>
                  </a:lnTo>
                  <a:lnTo>
                    <a:pt x="369573" y="211438"/>
                  </a:lnTo>
                  <a:lnTo>
                    <a:pt x="345596" y="219234"/>
                  </a:lnTo>
                  <a:lnTo>
                    <a:pt x="309089" y="230571"/>
                  </a:lnTo>
                  <a:lnTo>
                    <a:pt x="262257" y="245847"/>
                  </a:lnTo>
                  <a:lnTo>
                    <a:pt x="207303" y="265459"/>
                  </a:lnTo>
                  <a:lnTo>
                    <a:pt x="146431" y="289803"/>
                  </a:lnTo>
                  <a:lnTo>
                    <a:pt x="81844" y="319278"/>
                  </a:lnTo>
                  <a:lnTo>
                    <a:pt x="23344" y="351695"/>
                  </a:lnTo>
                  <a:lnTo>
                    <a:pt x="0" y="373313"/>
                  </a:lnTo>
                  <a:lnTo>
                    <a:pt x="3490" y="386503"/>
                  </a:lnTo>
                  <a:lnTo>
                    <a:pt x="25493" y="393634"/>
                  </a:lnTo>
                  <a:lnTo>
                    <a:pt x="57687" y="397076"/>
                  </a:lnTo>
                  <a:lnTo>
                    <a:pt x="88037" y="394487"/>
                  </a:lnTo>
                  <a:lnTo>
                    <a:pt x="128085" y="384632"/>
                  </a:lnTo>
                  <a:lnTo>
                    <a:pt x="175298" y="369513"/>
                  </a:lnTo>
                  <a:lnTo>
                    <a:pt x="227139" y="351131"/>
                  </a:lnTo>
                  <a:lnTo>
                    <a:pt x="281076" y="331488"/>
                  </a:lnTo>
                  <a:lnTo>
                    <a:pt x="334571" y="312584"/>
                  </a:lnTo>
                  <a:lnTo>
                    <a:pt x="385091" y="296420"/>
                  </a:lnTo>
                  <a:lnTo>
                    <a:pt x="408987" y="302112"/>
                  </a:lnTo>
                  <a:lnTo>
                    <a:pt x="423251" y="331036"/>
                  </a:lnTo>
                  <a:lnTo>
                    <a:pt x="427316" y="375896"/>
                  </a:lnTo>
                  <a:lnTo>
                    <a:pt x="420614" y="429394"/>
                  </a:lnTo>
                  <a:lnTo>
                    <a:pt x="402577" y="484236"/>
                  </a:lnTo>
                  <a:lnTo>
                    <a:pt x="391068" y="549619"/>
                  </a:lnTo>
                  <a:lnTo>
                    <a:pt x="404571" y="607205"/>
                  </a:lnTo>
                  <a:lnTo>
                    <a:pt x="425541" y="648203"/>
                  </a:lnTo>
                  <a:lnTo>
                    <a:pt x="436430" y="663822"/>
                  </a:lnTo>
                  <a:lnTo>
                    <a:pt x="457440" y="600007"/>
                  </a:lnTo>
                  <a:lnTo>
                    <a:pt x="467786" y="558015"/>
                  </a:lnTo>
                  <a:lnTo>
                    <a:pt x="470478" y="519198"/>
                  </a:lnTo>
                  <a:lnTo>
                    <a:pt x="468523" y="464907"/>
                  </a:lnTo>
                  <a:lnTo>
                    <a:pt x="463727" y="405536"/>
                  </a:lnTo>
                  <a:lnTo>
                    <a:pt x="461419" y="358041"/>
                  </a:lnTo>
                  <a:lnTo>
                    <a:pt x="469916" y="313617"/>
                  </a:lnTo>
                  <a:lnTo>
                    <a:pt x="497538" y="263457"/>
                  </a:lnTo>
                  <a:lnTo>
                    <a:pt x="528035" y="232302"/>
                  </a:lnTo>
                  <a:lnTo>
                    <a:pt x="564702" y="210905"/>
                  </a:lnTo>
                  <a:lnTo>
                    <a:pt x="605201" y="195461"/>
                  </a:lnTo>
                  <a:lnTo>
                    <a:pt x="647195" y="182164"/>
                  </a:lnTo>
                  <a:lnTo>
                    <a:pt x="688346" y="167209"/>
                  </a:lnTo>
                  <a:lnTo>
                    <a:pt x="726316" y="146791"/>
                  </a:lnTo>
                  <a:lnTo>
                    <a:pt x="770589" y="120902"/>
                  </a:lnTo>
                  <a:lnTo>
                    <a:pt x="814240" y="101179"/>
                  </a:lnTo>
                  <a:lnTo>
                    <a:pt x="854224" y="84907"/>
                  </a:lnTo>
                  <a:lnTo>
                    <a:pt x="887496" y="69369"/>
                  </a:lnTo>
                  <a:lnTo>
                    <a:pt x="911013" y="51849"/>
                  </a:lnTo>
                  <a:lnTo>
                    <a:pt x="921731" y="29631"/>
                  </a:lnTo>
                  <a:lnTo>
                    <a:pt x="916604"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27"/>
            <p:cNvSpPr/>
            <p:nvPr/>
          </p:nvSpPr>
          <p:spPr>
            <a:xfrm>
              <a:off x="17271716" y="1565931"/>
              <a:ext cx="922019" cy="664210"/>
            </a:xfrm>
            <a:custGeom>
              <a:avLst/>
              <a:gdLst/>
              <a:ahLst/>
              <a:cxnLst/>
              <a:rect l="l" t="t" r="r" b="b"/>
              <a:pathLst>
                <a:path w="922019" h="664210" extrusionOk="0">
                  <a:moveTo>
                    <a:pt x="916606" y="0"/>
                  </a:moveTo>
                  <a:lnTo>
                    <a:pt x="787643" y="25696"/>
                  </a:lnTo>
                  <a:lnTo>
                    <a:pt x="712547" y="44348"/>
                  </a:lnTo>
                  <a:lnTo>
                    <a:pt x="662420" y="65031"/>
                  </a:lnTo>
                  <a:lnTo>
                    <a:pt x="608364" y="96824"/>
                  </a:lnTo>
                  <a:lnTo>
                    <a:pt x="556997" y="127942"/>
                  </a:lnTo>
                  <a:lnTo>
                    <a:pt x="508533" y="153584"/>
                  </a:lnTo>
                  <a:lnTo>
                    <a:pt x="463864" y="169097"/>
                  </a:lnTo>
                  <a:lnTo>
                    <a:pt x="423879" y="169825"/>
                  </a:lnTo>
                  <a:lnTo>
                    <a:pt x="389470" y="151115"/>
                  </a:lnTo>
                  <a:lnTo>
                    <a:pt x="352620" y="115884"/>
                  </a:lnTo>
                  <a:lnTo>
                    <a:pt x="308574" y="76106"/>
                  </a:lnTo>
                  <a:lnTo>
                    <a:pt x="263113" y="40729"/>
                  </a:lnTo>
                  <a:lnTo>
                    <a:pt x="222017" y="18705"/>
                  </a:lnTo>
                  <a:lnTo>
                    <a:pt x="191068" y="18983"/>
                  </a:lnTo>
                  <a:lnTo>
                    <a:pt x="172299" y="39073"/>
                  </a:lnTo>
                  <a:lnTo>
                    <a:pt x="175869" y="63269"/>
                  </a:lnTo>
                  <a:lnTo>
                    <a:pt x="201758" y="91507"/>
                  </a:lnTo>
                  <a:lnTo>
                    <a:pt x="249946" y="123723"/>
                  </a:lnTo>
                  <a:lnTo>
                    <a:pt x="306788" y="154928"/>
                  </a:lnTo>
                  <a:lnTo>
                    <a:pt x="352164" y="180059"/>
                  </a:lnTo>
                  <a:lnTo>
                    <a:pt x="376338" y="198952"/>
                  </a:lnTo>
                  <a:lnTo>
                    <a:pt x="369576" y="211438"/>
                  </a:lnTo>
                  <a:lnTo>
                    <a:pt x="345594" y="219229"/>
                  </a:lnTo>
                  <a:lnTo>
                    <a:pt x="309084" y="230563"/>
                  </a:lnTo>
                  <a:lnTo>
                    <a:pt x="262250" y="245836"/>
                  </a:lnTo>
                  <a:lnTo>
                    <a:pt x="207295" y="265445"/>
                  </a:lnTo>
                  <a:lnTo>
                    <a:pt x="146423" y="289787"/>
                  </a:lnTo>
                  <a:lnTo>
                    <a:pt x="81836" y="319257"/>
                  </a:lnTo>
                  <a:lnTo>
                    <a:pt x="23341" y="351680"/>
                  </a:lnTo>
                  <a:lnTo>
                    <a:pt x="0" y="373304"/>
                  </a:lnTo>
                  <a:lnTo>
                    <a:pt x="3491" y="386497"/>
                  </a:lnTo>
                  <a:lnTo>
                    <a:pt x="25495" y="393628"/>
                  </a:lnTo>
                  <a:lnTo>
                    <a:pt x="57690" y="397066"/>
                  </a:lnTo>
                  <a:lnTo>
                    <a:pt x="88036" y="394476"/>
                  </a:lnTo>
                  <a:lnTo>
                    <a:pt x="128083" y="384621"/>
                  </a:lnTo>
                  <a:lnTo>
                    <a:pt x="175295" y="369503"/>
                  </a:lnTo>
                  <a:lnTo>
                    <a:pt x="227138" y="351121"/>
                  </a:lnTo>
                  <a:lnTo>
                    <a:pt x="281076" y="331477"/>
                  </a:lnTo>
                  <a:lnTo>
                    <a:pt x="334573" y="312573"/>
                  </a:lnTo>
                  <a:lnTo>
                    <a:pt x="385093" y="296409"/>
                  </a:lnTo>
                  <a:lnTo>
                    <a:pt x="408989" y="302099"/>
                  </a:lnTo>
                  <a:lnTo>
                    <a:pt x="423253" y="331024"/>
                  </a:lnTo>
                  <a:lnTo>
                    <a:pt x="427318" y="375887"/>
                  </a:lnTo>
                  <a:lnTo>
                    <a:pt x="420616" y="429387"/>
                  </a:lnTo>
                  <a:lnTo>
                    <a:pt x="402580" y="484226"/>
                  </a:lnTo>
                  <a:lnTo>
                    <a:pt x="391070" y="549604"/>
                  </a:lnTo>
                  <a:lnTo>
                    <a:pt x="404573" y="607190"/>
                  </a:lnTo>
                  <a:lnTo>
                    <a:pt x="425543" y="648191"/>
                  </a:lnTo>
                  <a:lnTo>
                    <a:pt x="436432" y="663812"/>
                  </a:lnTo>
                  <a:lnTo>
                    <a:pt x="457442" y="599997"/>
                  </a:lnTo>
                  <a:lnTo>
                    <a:pt x="467788" y="558003"/>
                  </a:lnTo>
                  <a:lnTo>
                    <a:pt x="470480" y="519183"/>
                  </a:lnTo>
                  <a:lnTo>
                    <a:pt x="468525" y="464886"/>
                  </a:lnTo>
                  <a:lnTo>
                    <a:pt x="463725" y="405527"/>
                  </a:lnTo>
                  <a:lnTo>
                    <a:pt x="461417" y="358038"/>
                  </a:lnTo>
                  <a:lnTo>
                    <a:pt x="469917" y="313616"/>
                  </a:lnTo>
                  <a:lnTo>
                    <a:pt x="497540" y="263457"/>
                  </a:lnTo>
                  <a:lnTo>
                    <a:pt x="528038" y="232298"/>
                  </a:lnTo>
                  <a:lnTo>
                    <a:pt x="564707" y="210898"/>
                  </a:lnTo>
                  <a:lnTo>
                    <a:pt x="605208" y="195453"/>
                  </a:lnTo>
                  <a:lnTo>
                    <a:pt x="647205" y="182157"/>
                  </a:lnTo>
                  <a:lnTo>
                    <a:pt x="688358" y="167205"/>
                  </a:lnTo>
                  <a:lnTo>
                    <a:pt x="726329" y="146791"/>
                  </a:lnTo>
                  <a:lnTo>
                    <a:pt x="770601" y="120898"/>
                  </a:lnTo>
                  <a:lnTo>
                    <a:pt x="814249" y="101173"/>
                  </a:lnTo>
                  <a:lnTo>
                    <a:pt x="854229" y="84899"/>
                  </a:lnTo>
                  <a:lnTo>
                    <a:pt x="887498" y="69361"/>
                  </a:lnTo>
                  <a:lnTo>
                    <a:pt x="911013" y="51843"/>
                  </a:lnTo>
                  <a:lnTo>
                    <a:pt x="921730" y="29627"/>
                  </a:lnTo>
                  <a:lnTo>
                    <a:pt x="91660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34" name="Google Shape;234;p27"/>
          <p:cNvSpPr/>
          <p:nvPr/>
        </p:nvSpPr>
        <p:spPr>
          <a:xfrm>
            <a:off x="1974525" y="4701600"/>
            <a:ext cx="9650700" cy="5547300"/>
          </a:xfrm>
          <a:prstGeom prst="rect">
            <a:avLst/>
          </a:prstGeom>
          <a:solidFill>
            <a:srgbClr val="659933"/>
          </a:solidFill>
          <a:ln w="114300" cap="rnd" cmpd="sng">
            <a:solidFill>
              <a:schemeClr val="lt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27"/>
          <p:cNvSpPr txBox="1"/>
          <p:nvPr/>
        </p:nvSpPr>
        <p:spPr>
          <a:xfrm>
            <a:off x="2472525" y="5321850"/>
            <a:ext cx="8654700" cy="4168200"/>
          </a:xfrm>
          <a:prstGeom prst="rect">
            <a:avLst/>
          </a:prstGeom>
          <a:noFill/>
          <a:ln>
            <a:noFill/>
          </a:ln>
        </p:spPr>
        <p:txBody>
          <a:bodyPr spcFirstLastPara="1" wrap="square" lIns="0" tIns="12050" rIns="0" bIns="0" anchor="t" anchorCtr="0">
            <a:spAutoFit/>
          </a:bodyPr>
          <a:lstStyle/>
          <a:p>
            <a:pPr marL="12700" marR="5080" lvl="0" indent="0" algn="ctr" rtl="0">
              <a:spcBef>
                <a:spcPts val="0"/>
              </a:spcBef>
              <a:spcAft>
                <a:spcPts val="0"/>
              </a:spcAft>
              <a:buNone/>
            </a:pPr>
            <a:r>
              <a:rPr lang="en-GB" sz="3000" b="1">
                <a:solidFill>
                  <a:schemeClr val="lt1"/>
                </a:solidFill>
                <a:latin typeface="Arial Rounded"/>
                <a:ea typeface="Arial Rounded"/>
                <a:cs typeface="Arial Rounded"/>
                <a:sym typeface="Arial Rounded"/>
              </a:rPr>
              <a:t>The mini-moon is about 32 feet long, which is much smaller than our regular moon. </a:t>
            </a:r>
            <a:endParaRPr sz="3000" b="1">
              <a:solidFill>
                <a:schemeClr val="lt1"/>
              </a:solidFill>
              <a:latin typeface="Arial Rounded"/>
              <a:ea typeface="Arial Rounded"/>
              <a:cs typeface="Arial Rounded"/>
              <a:sym typeface="Arial Rounded"/>
            </a:endParaRPr>
          </a:p>
          <a:p>
            <a:pPr marL="12700" marR="5080" lvl="0" indent="0" algn="ctr" rtl="0">
              <a:spcBef>
                <a:spcPts val="0"/>
              </a:spcBef>
              <a:spcAft>
                <a:spcPts val="0"/>
              </a:spcAft>
              <a:buNone/>
            </a:pPr>
            <a:endParaRPr sz="3000" b="1">
              <a:solidFill>
                <a:schemeClr val="lt1"/>
              </a:solidFill>
              <a:latin typeface="Arial Rounded"/>
              <a:ea typeface="Arial Rounded"/>
              <a:cs typeface="Arial Rounded"/>
              <a:sym typeface="Arial Rounded"/>
            </a:endParaRPr>
          </a:p>
          <a:p>
            <a:pPr marL="12700" marR="5080" lvl="0" indent="0" algn="ctr" rtl="0">
              <a:spcBef>
                <a:spcPts val="0"/>
              </a:spcBef>
              <a:spcAft>
                <a:spcPts val="0"/>
              </a:spcAft>
              <a:buNone/>
            </a:pPr>
            <a:r>
              <a:rPr lang="en-GB" sz="3000" b="1">
                <a:solidFill>
                  <a:schemeClr val="lt1"/>
                </a:solidFill>
                <a:latin typeface="Arial Rounded"/>
                <a:ea typeface="Arial Rounded"/>
                <a:cs typeface="Arial Rounded"/>
                <a:sym typeface="Arial Rounded"/>
              </a:rPr>
              <a:t>Mini-moons have been spotted before, and some even come back! For example, asteroid 2022 NX1 was a mini-moon in 1981 and returned in 2022. So if you miss seeing 2024 PT5, don’t worry - scientists predict it should return in 2055!</a:t>
            </a:r>
            <a:endParaRPr sz="3000" b="1">
              <a:solidFill>
                <a:schemeClr val="lt1"/>
              </a:solidFill>
              <a:latin typeface="Arial Rounded"/>
              <a:ea typeface="Arial Rounded"/>
              <a:cs typeface="Arial Rounded"/>
              <a:sym typeface="Arial Rounded"/>
            </a:endParaRPr>
          </a:p>
        </p:txBody>
      </p:sp>
      <p:grpSp>
        <p:nvGrpSpPr>
          <p:cNvPr id="236" name="Google Shape;236;p27"/>
          <p:cNvGrpSpPr/>
          <p:nvPr/>
        </p:nvGrpSpPr>
        <p:grpSpPr>
          <a:xfrm rot="-2276690">
            <a:off x="16726205" y="1871192"/>
            <a:ext cx="954738" cy="699387"/>
            <a:chOff x="16983630" y="666762"/>
            <a:chExt cx="954742" cy="699390"/>
          </a:xfrm>
        </p:grpSpPr>
        <p:sp>
          <p:nvSpPr>
            <p:cNvPr id="237" name="Google Shape;237;p27"/>
            <p:cNvSpPr/>
            <p:nvPr/>
          </p:nvSpPr>
          <p:spPr>
            <a:xfrm>
              <a:off x="16983630" y="720992"/>
              <a:ext cx="939800" cy="645160"/>
            </a:xfrm>
            <a:custGeom>
              <a:avLst/>
              <a:gdLst/>
              <a:ahLst/>
              <a:cxnLst/>
              <a:rect l="l" t="t" r="r" b="b"/>
              <a:pathLst>
                <a:path w="939800" h="645160" extrusionOk="0">
                  <a:moveTo>
                    <a:pt x="139551" y="0"/>
                  </a:moveTo>
                  <a:lnTo>
                    <a:pt x="153327" y="63488"/>
                  </a:lnTo>
                  <a:lnTo>
                    <a:pt x="181468" y="115510"/>
                  </a:lnTo>
                  <a:lnTo>
                    <a:pt x="233486" y="156749"/>
                  </a:lnTo>
                  <a:lnTo>
                    <a:pt x="283390" y="185778"/>
                  </a:lnTo>
                  <a:lnTo>
                    <a:pt x="323929" y="221330"/>
                  </a:lnTo>
                  <a:lnTo>
                    <a:pt x="350681" y="257571"/>
                  </a:lnTo>
                  <a:lnTo>
                    <a:pt x="359224" y="288668"/>
                  </a:lnTo>
                  <a:lnTo>
                    <a:pt x="345137" y="308786"/>
                  </a:lnTo>
                  <a:lnTo>
                    <a:pt x="296630" y="330253"/>
                  </a:lnTo>
                  <a:lnTo>
                    <a:pt x="244078" y="351645"/>
                  </a:lnTo>
                  <a:lnTo>
                    <a:pt x="190706" y="372776"/>
                  </a:lnTo>
                  <a:lnTo>
                    <a:pt x="139737" y="393459"/>
                  </a:lnTo>
                  <a:lnTo>
                    <a:pt x="94397" y="413507"/>
                  </a:lnTo>
                  <a:lnTo>
                    <a:pt x="57911" y="432733"/>
                  </a:lnTo>
                  <a:lnTo>
                    <a:pt x="11717" y="474899"/>
                  </a:lnTo>
                  <a:lnTo>
                    <a:pt x="0" y="494841"/>
                  </a:lnTo>
                  <a:lnTo>
                    <a:pt x="6147" y="507021"/>
                  </a:lnTo>
                  <a:lnTo>
                    <a:pt x="37957" y="507683"/>
                  </a:lnTo>
                  <a:lnTo>
                    <a:pt x="103228" y="493073"/>
                  </a:lnTo>
                  <a:lnTo>
                    <a:pt x="171092" y="472222"/>
                  </a:lnTo>
                  <a:lnTo>
                    <a:pt x="232771" y="450001"/>
                  </a:lnTo>
                  <a:lnTo>
                    <a:pt x="286882" y="428171"/>
                  </a:lnTo>
                  <a:lnTo>
                    <a:pt x="332040" y="408492"/>
                  </a:lnTo>
                  <a:lnTo>
                    <a:pt x="366861" y="392724"/>
                  </a:lnTo>
                  <a:lnTo>
                    <a:pt x="389962" y="382627"/>
                  </a:lnTo>
                  <a:lnTo>
                    <a:pt x="403310" y="387475"/>
                  </a:lnTo>
                  <a:lnTo>
                    <a:pt x="397779" y="417654"/>
                  </a:lnTo>
                  <a:lnTo>
                    <a:pt x="380539" y="466575"/>
                  </a:lnTo>
                  <a:lnTo>
                    <a:pt x="358759" y="527648"/>
                  </a:lnTo>
                  <a:lnTo>
                    <a:pt x="344130" y="583738"/>
                  </a:lnTo>
                  <a:lnTo>
                    <a:pt x="343527" y="622043"/>
                  </a:lnTo>
                  <a:lnTo>
                    <a:pt x="356922" y="642507"/>
                  </a:lnTo>
                  <a:lnTo>
                    <a:pt x="384287" y="645069"/>
                  </a:lnTo>
                  <a:lnTo>
                    <a:pt x="407614" y="624722"/>
                  </a:lnTo>
                  <a:lnTo>
                    <a:pt x="423717" y="580965"/>
                  </a:lnTo>
                  <a:lnTo>
                    <a:pt x="434217" y="524327"/>
                  </a:lnTo>
                  <a:lnTo>
                    <a:pt x="440735" y="465336"/>
                  </a:lnTo>
                  <a:lnTo>
                    <a:pt x="444893" y="414521"/>
                  </a:lnTo>
                  <a:lnTo>
                    <a:pt x="458200" y="377678"/>
                  </a:lnTo>
                  <a:lnTo>
                    <a:pt x="488581" y="351671"/>
                  </a:lnTo>
                  <a:lnTo>
                    <a:pt x="532280" y="333607"/>
                  </a:lnTo>
                  <a:lnTo>
                    <a:pt x="585540" y="320597"/>
                  </a:lnTo>
                  <a:lnTo>
                    <a:pt x="644604" y="309749"/>
                  </a:lnTo>
                  <a:lnTo>
                    <a:pt x="706135" y="297622"/>
                  </a:lnTo>
                  <a:lnTo>
                    <a:pt x="757352" y="279800"/>
                  </a:lnTo>
                  <a:lnTo>
                    <a:pt x="825888" y="243880"/>
                  </a:lnTo>
                  <a:lnTo>
                    <a:pt x="939380" y="177460"/>
                  </a:lnTo>
                  <a:lnTo>
                    <a:pt x="923534" y="151899"/>
                  </a:lnTo>
                  <a:lnTo>
                    <a:pt x="900767" y="142404"/>
                  </a:lnTo>
                  <a:lnTo>
                    <a:pt x="871550" y="144922"/>
                  </a:lnTo>
                  <a:lnTo>
                    <a:pt x="836356" y="155400"/>
                  </a:lnTo>
                  <a:lnTo>
                    <a:pt x="795657" y="169785"/>
                  </a:lnTo>
                  <a:lnTo>
                    <a:pt x="749924" y="184025"/>
                  </a:lnTo>
                  <a:lnTo>
                    <a:pt x="699628" y="194067"/>
                  </a:lnTo>
                  <a:lnTo>
                    <a:pt x="657681" y="204021"/>
                  </a:lnTo>
                  <a:lnTo>
                    <a:pt x="616983" y="220169"/>
                  </a:lnTo>
                  <a:lnTo>
                    <a:pt x="576754" y="238114"/>
                  </a:lnTo>
                  <a:lnTo>
                    <a:pt x="536215" y="253459"/>
                  </a:lnTo>
                  <a:lnTo>
                    <a:pt x="494587" y="261809"/>
                  </a:lnTo>
                  <a:lnTo>
                    <a:pt x="451092" y="258766"/>
                  </a:lnTo>
                  <a:lnTo>
                    <a:pt x="397132" y="239602"/>
                  </a:lnTo>
                  <a:lnTo>
                    <a:pt x="361279" y="212030"/>
                  </a:lnTo>
                  <a:lnTo>
                    <a:pt x="331467" y="174986"/>
                  </a:lnTo>
                  <a:lnTo>
                    <a:pt x="295630" y="127409"/>
                  </a:lnTo>
                  <a:lnTo>
                    <a:pt x="261039" y="85520"/>
                  </a:lnTo>
                  <a:lnTo>
                    <a:pt x="233250" y="58286"/>
                  </a:lnTo>
                  <a:lnTo>
                    <a:pt x="197632" y="33760"/>
                  </a:lnTo>
                  <a:lnTo>
                    <a:pt x="139551" y="0"/>
                  </a:lnTo>
                  <a:close/>
                </a:path>
              </a:pathLst>
            </a:custGeom>
            <a:solidFill>
              <a:srgbClr val="7A6B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27"/>
            <p:cNvSpPr/>
            <p:nvPr/>
          </p:nvSpPr>
          <p:spPr>
            <a:xfrm>
              <a:off x="16998572" y="666762"/>
              <a:ext cx="939800" cy="645160"/>
            </a:xfrm>
            <a:custGeom>
              <a:avLst/>
              <a:gdLst/>
              <a:ahLst/>
              <a:cxnLst/>
              <a:rect l="l" t="t" r="r" b="b"/>
              <a:pathLst>
                <a:path w="939800" h="645160" extrusionOk="0">
                  <a:moveTo>
                    <a:pt x="139545" y="0"/>
                  </a:moveTo>
                  <a:lnTo>
                    <a:pt x="153322" y="63490"/>
                  </a:lnTo>
                  <a:lnTo>
                    <a:pt x="181466" y="115515"/>
                  </a:lnTo>
                  <a:lnTo>
                    <a:pt x="233490" y="156759"/>
                  </a:lnTo>
                  <a:lnTo>
                    <a:pt x="283389" y="185788"/>
                  </a:lnTo>
                  <a:lnTo>
                    <a:pt x="323925" y="221341"/>
                  </a:lnTo>
                  <a:lnTo>
                    <a:pt x="350678" y="257582"/>
                  </a:lnTo>
                  <a:lnTo>
                    <a:pt x="359223" y="288678"/>
                  </a:lnTo>
                  <a:lnTo>
                    <a:pt x="345141" y="308796"/>
                  </a:lnTo>
                  <a:lnTo>
                    <a:pt x="296631" y="330260"/>
                  </a:lnTo>
                  <a:lnTo>
                    <a:pt x="244076" y="351651"/>
                  </a:lnTo>
                  <a:lnTo>
                    <a:pt x="190702" y="372781"/>
                  </a:lnTo>
                  <a:lnTo>
                    <a:pt x="139732" y="393465"/>
                  </a:lnTo>
                  <a:lnTo>
                    <a:pt x="94392" y="413512"/>
                  </a:lnTo>
                  <a:lnTo>
                    <a:pt x="57905" y="432736"/>
                  </a:lnTo>
                  <a:lnTo>
                    <a:pt x="11713" y="474904"/>
                  </a:lnTo>
                  <a:lnTo>
                    <a:pt x="0" y="494850"/>
                  </a:lnTo>
                  <a:lnTo>
                    <a:pt x="6150" y="507031"/>
                  </a:lnTo>
                  <a:lnTo>
                    <a:pt x="37959" y="507693"/>
                  </a:lnTo>
                  <a:lnTo>
                    <a:pt x="103222" y="493084"/>
                  </a:lnTo>
                  <a:lnTo>
                    <a:pt x="171086" y="472232"/>
                  </a:lnTo>
                  <a:lnTo>
                    <a:pt x="232766" y="450011"/>
                  </a:lnTo>
                  <a:lnTo>
                    <a:pt x="286877" y="428181"/>
                  </a:lnTo>
                  <a:lnTo>
                    <a:pt x="332037" y="408502"/>
                  </a:lnTo>
                  <a:lnTo>
                    <a:pt x="366861" y="392734"/>
                  </a:lnTo>
                  <a:lnTo>
                    <a:pt x="389967" y="382637"/>
                  </a:lnTo>
                  <a:lnTo>
                    <a:pt x="403309" y="387480"/>
                  </a:lnTo>
                  <a:lnTo>
                    <a:pt x="397776" y="417657"/>
                  </a:lnTo>
                  <a:lnTo>
                    <a:pt x="380537" y="466580"/>
                  </a:lnTo>
                  <a:lnTo>
                    <a:pt x="358764" y="527659"/>
                  </a:lnTo>
                  <a:lnTo>
                    <a:pt x="344129" y="583748"/>
                  </a:lnTo>
                  <a:lnTo>
                    <a:pt x="343523" y="622053"/>
                  </a:lnTo>
                  <a:lnTo>
                    <a:pt x="356920" y="642513"/>
                  </a:lnTo>
                  <a:lnTo>
                    <a:pt x="384292" y="645069"/>
                  </a:lnTo>
                  <a:lnTo>
                    <a:pt x="407614" y="624725"/>
                  </a:lnTo>
                  <a:lnTo>
                    <a:pt x="423713" y="580966"/>
                  </a:lnTo>
                  <a:lnTo>
                    <a:pt x="434211" y="524325"/>
                  </a:lnTo>
                  <a:lnTo>
                    <a:pt x="440729" y="465333"/>
                  </a:lnTo>
                  <a:lnTo>
                    <a:pt x="444887" y="414521"/>
                  </a:lnTo>
                  <a:lnTo>
                    <a:pt x="458193" y="377682"/>
                  </a:lnTo>
                  <a:lnTo>
                    <a:pt x="488573" y="351675"/>
                  </a:lnTo>
                  <a:lnTo>
                    <a:pt x="532272" y="333610"/>
                  </a:lnTo>
                  <a:lnTo>
                    <a:pt x="585535" y="320598"/>
                  </a:lnTo>
                  <a:lnTo>
                    <a:pt x="644608" y="309749"/>
                  </a:lnTo>
                  <a:lnTo>
                    <a:pt x="706134" y="297634"/>
                  </a:lnTo>
                  <a:lnTo>
                    <a:pt x="757347" y="279817"/>
                  </a:lnTo>
                  <a:lnTo>
                    <a:pt x="825882" y="243896"/>
                  </a:lnTo>
                  <a:lnTo>
                    <a:pt x="939374" y="177471"/>
                  </a:lnTo>
                  <a:lnTo>
                    <a:pt x="923531" y="151909"/>
                  </a:lnTo>
                  <a:lnTo>
                    <a:pt x="900765" y="142413"/>
                  </a:lnTo>
                  <a:lnTo>
                    <a:pt x="871549" y="144929"/>
                  </a:lnTo>
                  <a:lnTo>
                    <a:pt x="836353" y="155406"/>
                  </a:lnTo>
                  <a:lnTo>
                    <a:pt x="795653" y="169791"/>
                  </a:lnTo>
                  <a:lnTo>
                    <a:pt x="749918" y="184032"/>
                  </a:lnTo>
                  <a:lnTo>
                    <a:pt x="699622" y="194077"/>
                  </a:lnTo>
                  <a:lnTo>
                    <a:pt x="657675" y="204025"/>
                  </a:lnTo>
                  <a:lnTo>
                    <a:pt x="616977" y="220170"/>
                  </a:lnTo>
                  <a:lnTo>
                    <a:pt x="576749" y="238117"/>
                  </a:lnTo>
                  <a:lnTo>
                    <a:pt x="536212" y="253465"/>
                  </a:lnTo>
                  <a:lnTo>
                    <a:pt x="494587" y="261818"/>
                  </a:lnTo>
                  <a:lnTo>
                    <a:pt x="451096" y="258777"/>
                  </a:lnTo>
                  <a:lnTo>
                    <a:pt x="397136" y="239613"/>
                  </a:lnTo>
                  <a:lnTo>
                    <a:pt x="361283" y="212040"/>
                  </a:lnTo>
                  <a:lnTo>
                    <a:pt x="331471" y="174996"/>
                  </a:lnTo>
                  <a:lnTo>
                    <a:pt x="295635" y="127420"/>
                  </a:lnTo>
                  <a:lnTo>
                    <a:pt x="261043" y="85531"/>
                  </a:lnTo>
                  <a:lnTo>
                    <a:pt x="233253" y="58295"/>
                  </a:lnTo>
                  <a:lnTo>
                    <a:pt x="197632" y="33766"/>
                  </a:lnTo>
                  <a:lnTo>
                    <a:pt x="1395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239" name="Google Shape;239;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731198" y="586433"/>
            <a:ext cx="6998477" cy="4377129"/>
          </a:xfrm>
          <a:prstGeom prst="rect">
            <a:avLst/>
          </a:prstGeom>
          <a:noFill/>
          <a:ln w="76200" cap="flat" cmpd="sng">
            <a:solidFill>
              <a:schemeClr val="lt1"/>
            </a:solidFill>
            <a:prstDash val="solid"/>
            <a:round/>
            <a:headEnd type="none" w="sm" len="sm"/>
            <a:tailEnd type="none" w="sm" len="sm"/>
          </a:ln>
        </p:spPr>
      </p:pic>
      <p:grpSp>
        <p:nvGrpSpPr>
          <p:cNvPr id="240" name="Google Shape;240;p27"/>
          <p:cNvGrpSpPr/>
          <p:nvPr/>
        </p:nvGrpSpPr>
        <p:grpSpPr>
          <a:xfrm>
            <a:off x="7496088" y="1228739"/>
            <a:ext cx="2812948" cy="1561452"/>
            <a:chOff x="6659728" y="1340389"/>
            <a:chExt cx="2812948" cy="1561452"/>
          </a:xfrm>
        </p:grpSpPr>
        <p:sp>
          <p:nvSpPr>
            <p:cNvPr id="241" name="Google Shape;241;p27"/>
            <p:cNvSpPr/>
            <p:nvPr/>
          </p:nvSpPr>
          <p:spPr>
            <a:xfrm>
              <a:off x="6659728" y="1410861"/>
              <a:ext cx="1306829" cy="1490980"/>
            </a:xfrm>
            <a:custGeom>
              <a:avLst/>
              <a:gdLst/>
              <a:ahLst/>
              <a:cxnLst/>
              <a:rect l="l" t="t" r="r" b="b"/>
              <a:pathLst>
                <a:path w="1306829" h="1490980" extrusionOk="0">
                  <a:moveTo>
                    <a:pt x="1306220" y="856043"/>
                  </a:moveTo>
                  <a:lnTo>
                    <a:pt x="1305763" y="807974"/>
                  </a:lnTo>
                  <a:lnTo>
                    <a:pt x="1303731" y="783666"/>
                  </a:lnTo>
                  <a:lnTo>
                    <a:pt x="1301711" y="759358"/>
                  </a:lnTo>
                  <a:lnTo>
                    <a:pt x="1301673" y="759180"/>
                  </a:lnTo>
                  <a:lnTo>
                    <a:pt x="1248092" y="177165"/>
                  </a:lnTo>
                  <a:lnTo>
                    <a:pt x="1237234" y="131686"/>
                  </a:lnTo>
                  <a:lnTo>
                    <a:pt x="1217002" y="91173"/>
                  </a:lnTo>
                  <a:lnTo>
                    <a:pt x="1188770" y="56680"/>
                  </a:lnTo>
                  <a:lnTo>
                    <a:pt x="1153871" y="29286"/>
                  </a:lnTo>
                  <a:lnTo>
                    <a:pt x="1113675" y="10033"/>
                  </a:lnTo>
                  <a:lnTo>
                    <a:pt x="1069517" y="0"/>
                  </a:lnTo>
                  <a:lnTo>
                    <a:pt x="1022756" y="228"/>
                  </a:lnTo>
                  <a:lnTo>
                    <a:pt x="1009586" y="2374"/>
                  </a:lnTo>
                  <a:lnTo>
                    <a:pt x="996823" y="5461"/>
                  </a:lnTo>
                  <a:lnTo>
                    <a:pt x="984415" y="9347"/>
                  </a:lnTo>
                  <a:lnTo>
                    <a:pt x="972312" y="13855"/>
                  </a:lnTo>
                  <a:lnTo>
                    <a:pt x="971765" y="13538"/>
                  </a:lnTo>
                  <a:lnTo>
                    <a:pt x="406019" y="232549"/>
                  </a:lnTo>
                  <a:lnTo>
                    <a:pt x="406107" y="232816"/>
                  </a:lnTo>
                  <a:lnTo>
                    <a:pt x="391058" y="238760"/>
                  </a:lnTo>
                  <a:lnTo>
                    <a:pt x="349059" y="258953"/>
                  </a:lnTo>
                  <a:lnTo>
                    <a:pt x="308889" y="281940"/>
                  </a:lnTo>
                  <a:lnTo>
                    <a:pt x="270662" y="307594"/>
                  </a:lnTo>
                  <a:lnTo>
                    <a:pt x="234480" y="335749"/>
                  </a:lnTo>
                  <a:lnTo>
                    <a:pt x="200444" y="366280"/>
                  </a:lnTo>
                  <a:lnTo>
                    <a:pt x="168681" y="399046"/>
                  </a:lnTo>
                  <a:lnTo>
                    <a:pt x="139293" y="433920"/>
                  </a:lnTo>
                  <a:lnTo>
                    <a:pt x="112395" y="470725"/>
                  </a:lnTo>
                  <a:lnTo>
                    <a:pt x="88099" y="509358"/>
                  </a:lnTo>
                  <a:lnTo>
                    <a:pt x="66497" y="549656"/>
                  </a:lnTo>
                  <a:lnTo>
                    <a:pt x="47726" y="591489"/>
                  </a:lnTo>
                  <a:lnTo>
                    <a:pt x="43472" y="603097"/>
                  </a:lnTo>
                  <a:lnTo>
                    <a:pt x="31877" y="634720"/>
                  </a:lnTo>
                  <a:lnTo>
                    <a:pt x="19075" y="679196"/>
                  </a:lnTo>
                  <a:lnTo>
                    <a:pt x="9423" y="724776"/>
                  </a:lnTo>
                  <a:lnTo>
                    <a:pt x="3022" y="771334"/>
                  </a:lnTo>
                  <a:lnTo>
                    <a:pt x="0" y="818718"/>
                  </a:lnTo>
                  <a:lnTo>
                    <a:pt x="444" y="866787"/>
                  </a:lnTo>
                  <a:lnTo>
                    <a:pt x="4495" y="915416"/>
                  </a:lnTo>
                  <a:lnTo>
                    <a:pt x="12090" y="963612"/>
                  </a:lnTo>
                  <a:lnTo>
                    <a:pt x="23050" y="1010412"/>
                  </a:lnTo>
                  <a:lnTo>
                    <a:pt x="37236" y="1055725"/>
                  </a:lnTo>
                  <a:lnTo>
                    <a:pt x="54495" y="1099439"/>
                  </a:lnTo>
                  <a:lnTo>
                    <a:pt x="74688" y="1141425"/>
                  </a:lnTo>
                  <a:lnTo>
                    <a:pt x="97675" y="1181595"/>
                  </a:lnTo>
                  <a:lnTo>
                    <a:pt x="123317" y="1219835"/>
                  </a:lnTo>
                  <a:lnTo>
                    <a:pt x="151472" y="1256017"/>
                  </a:lnTo>
                  <a:lnTo>
                    <a:pt x="182016" y="1290040"/>
                  </a:lnTo>
                  <a:lnTo>
                    <a:pt x="214782" y="1321803"/>
                  </a:lnTo>
                  <a:lnTo>
                    <a:pt x="249643" y="1351191"/>
                  </a:lnTo>
                  <a:lnTo>
                    <a:pt x="286461" y="1378089"/>
                  </a:lnTo>
                  <a:lnTo>
                    <a:pt x="325094" y="1402397"/>
                  </a:lnTo>
                  <a:lnTo>
                    <a:pt x="365391" y="1423987"/>
                  </a:lnTo>
                  <a:lnTo>
                    <a:pt x="407225" y="1442758"/>
                  </a:lnTo>
                  <a:lnTo>
                    <a:pt x="450443" y="1458607"/>
                  </a:lnTo>
                  <a:lnTo>
                    <a:pt x="494919" y="1471409"/>
                  </a:lnTo>
                  <a:lnTo>
                    <a:pt x="540512" y="1481061"/>
                  </a:lnTo>
                  <a:lnTo>
                    <a:pt x="587057" y="1487462"/>
                  </a:lnTo>
                  <a:lnTo>
                    <a:pt x="634441" y="1490484"/>
                  </a:lnTo>
                  <a:lnTo>
                    <a:pt x="682510" y="1490040"/>
                  </a:lnTo>
                  <a:lnTo>
                    <a:pt x="731139" y="1485988"/>
                  </a:lnTo>
                  <a:lnTo>
                    <a:pt x="779335" y="1478381"/>
                  </a:lnTo>
                  <a:lnTo>
                    <a:pt x="826135" y="1467421"/>
                  </a:lnTo>
                  <a:lnTo>
                    <a:pt x="871448" y="1453248"/>
                  </a:lnTo>
                  <a:lnTo>
                    <a:pt x="915162" y="1435989"/>
                  </a:lnTo>
                  <a:lnTo>
                    <a:pt x="957148" y="1415808"/>
                  </a:lnTo>
                  <a:lnTo>
                    <a:pt x="974331" y="1405978"/>
                  </a:lnTo>
                  <a:lnTo>
                    <a:pt x="1035558" y="1367167"/>
                  </a:lnTo>
                  <a:lnTo>
                    <a:pt x="1071740" y="1339011"/>
                  </a:lnTo>
                  <a:lnTo>
                    <a:pt x="1105763" y="1308481"/>
                  </a:lnTo>
                  <a:lnTo>
                    <a:pt x="1137539" y="1275702"/>
                  </a:lnTo>
                  <a:lnTo>
                    <a:pt x="1166926" y="1240840"/>
                  </a:lnTo>
                  <a:lnTo>
                    <a:pt x="1193825" y="1204023"/>
                  </a:lnTo>
                  <a:lnTo>
                    <a:pt x="1218120" y="1165402"/>
                  </a:lnTo>
                  <a:lnTo>
                    <a:pt x="1239710" y="1125105"/>
                  </a:lnTo>
                  <a:lnTo>
                    <a:pt x="1258481" y="1083271"/>
                  </a:lnTo>
                  <a:lnTo>
                    <a:pt x="1274330" y="1040041"/>
                  </a:lnTo>
                  <a:lnTo>
                    <a:pt x="1287132" y="995565"/>
                  </a:lnTo>
                  <a:lnTo>
                    <a:pt x="1296784" y="949985"/>
                  </a:lnTo>
                  <a:lnTo>
                    <a:pt x="1303185" y="903427"/>
                  </a:lnTo>
                  <a:lnTo>
                    <a:pt x="1306220" y="856043"/>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27"/>
            <p:cNvSpPr/>
            <p:nvPr/>
          </p:nvSpPr>
          <p:spPr>
            <a:xfrm>
              <a:off x="6832873" y="1768272"/>
              <a:ext cx="960120" cy="960119"/>
            </a:xfrm>
            <a:custGeom>
              <a:avLst/>
              <a:gdLst/>
              <a:ahLst/>
              <a:cxnLst/>
              <a:rect l="l" t="t" r="r" b="b"/>
              <a:pathLst>
                <a:path w="960120" h="960119" extrusionOk="0">
                  <a:moveTo>
                    <a:pt x="471654" y="0"/>
                  </a:moveTo>
                  <a:lnTo>
                    <a:pt x="422633" y="3401"/>
                  </a:lnTo>
                  <a:lnTo>
                    <a:pt x="374203" y="11723"/>
                  </a:lnTo>
                  <a:lnTo>
                    <a:pt x="327754" y="24637"/>
                  </a:lnTo>
                  <a:lnTo>
                    <a:pt x="283496" y="41875"/>
                  </a:lnTo>
                  <a:lnTo>
                    <a:pt x="241640" y="63168"/>
                  </a:lnTo>
                  <a:lnTo>
                    <a:pt x="202396" y="88247"/>
                  </a:lnTo>
                  <a:lnTo>
                    <a:pt x="165976" y="116845"/>
                  </a:lnTo>
                  <a:lnTo>
                    <a:pt x="132589" y="148693"/>
                  </a:lnTo>
                  <a:lnTo>
                    <a:pt x="102447" y="183523"/>
                  </a:lnTo>
                  <a:lnTo>
                    <a:pt x="75760" y="221066"/>
                  </a:lnTo>
                  <a:lnTo>
                    <a:pt x="52740" y="261054"/>
                  </a:lnTo>
                  <a:lnTo>
                    <a:pt x="33595" y="303218"/>
                  </a:lnTo>
                  <a:lnTo>
                    <a:pt x="18539" y="347292"/>
                  </a:lnTo>
                  <a:lnTo>
                    <a:pt x="7780" y="393005"/>
                  </a:lnTo>
                  <a:lnTo>
                    <a:pt x="1530" y="440090"/>
                  </a:lnTo>
                  <a:lnTo>
                    <a:pt x="0" y="488278"/>
                  </a:lnTo>
                  <a:lnTo>
                    <a:pt x="3399" y="537301"/>
                  </a:lnTo>
                  <a:lnTo>
                    <a:pt x="11723" y="585729"/>
                  </a:lnTo>
                  <a:lnTo>
                    <a:pt x="24639" y="632176"/>
                  </a:lnTo>
                  <a:lnTo>
                    <a:pt x="41878" y="676432"/>
                  </a:lnTo>
                  <a:lnTo>
                    <a:pt x="63172" y="718287"/>
                  </a:lnTo>
                  <a:lnTo>
                    <a:pt x="88252" y="757530"/>
                  </a:lnTo>
                  <a:lnTo>
                    <a:pt x="116850" y="793949"/>
                  </a:lnTo>
                  <a:lnTo>
                    <a:pt x="148699" y="827335"/>
                  </a:lnTo>
                  <a:lnTo>
                    <a:pt x="183529" y="857476"/>
                  </a:lnTo>
                  <a:lnTo>
                    <a:pt x="221071" y="884162"/>
                  </a:lnTo>
                  <a:lnTo>
                    <a:pt x="261059" y="907181"/>
                  </a:lnTo>
                  <a:lnTo>
                    <a:pt x="303223" y="926325"/>
                  </a:lnTo>
                  <a:lnTo>
                    <a:pt x="347296" y="941380"/>
                  </a:lnTo>
                  <a:lnTo>
                    <a:pt x="393008" y="952138"/>
                  </a:lnTo>
                  <a:lnTo>
                    <a:pt x="440091" y="958386"/>
                  </a:lnTo>
                  <a:lnTo>
                    <a:pt x="488278" y="959915"/>
                  </a:lnTo>
                  <a:lnTo>
                    <a:pt x="537299" y="956513"/>
                  </a:lnTo>
                  <a:lnTo>
                    <a:pt x="585727" y="948191"/>
                  </a:lnTo>
                  <a:lnTo>
                    <a:pt x="632174" y="935277"/>
                  </a:lnTo>
                  <a:lnTo>
                    <a:pt x="676431" y="918039"/>
                  </a:lnTo>
                  <a:lnTo>
                    <a:pt x="718287" y="896747"/>
                  </a:lnTo>
                  <a:lnTo>
                    <a:pt x="757530" y="871668"/>
                  </a:lnTo>
                  <a:lnTo>
                    <a:pt x="793951" y="843070"/>
                  </a:lnTo>
                  <a:lnTo>
                    <a:pt x="827337" y="811222"/>
                  </a:lnTo>
                  <a:lnTo>
                    <a:pt x="857479" y="776393"/>
                  </a:lnTo>
                  <a:lnTo>
                    <a:pt x="884166" y="738851"/>
                  </a:lnTo>
                  <a:lnTo>
                    <a:pt x="907187" y="698863"/>
                  </a:lnTo>
                  <a:lnTo>
                    <a:pt x="926331" y="656699"/>
                  </a:lnTo>
                  <a:lnTo>
                    <a:pt x="941387" y="612627"/>
                  </a:lnTo>
                  <a:lnTo>
                    <a:pt x="952145" y="566915"/>
                  </a:lnTo>
                  <a:lnTo>
                    <a:pt x="958394" y="519832"/>
                  </a:lnTo>
                  <a:lnTo>
                    <a:pt x="959923" y="471645"/>
                  </a:lnTo>
                  <a:lnTo>
                    <a:pt x="956522" y="422624"/>
                  </a:lnTo>
                  <a:lnTo>
                    <a:pt x="948200" y="374195"/>
                  </a:lnTo>
                  <a:lnTo>
                    <a:pt x="935286" y="327746"/>
                  </a:lnTo>
                  <a:lnTo>
                    <a:pt x="918048" y="283488"/>
                  </a:lnTo>
                  <a:lnTo>
                    <a:pt x="896756" y="241632"/>
                  </a:lnTo>
                  <a:lnTo>
                    <a:pt x="871676" y="202388"/>
                  </a:lnTo>
                  <a:lnTo>
                    <a:pt x="843079" y="165968"/>
                  </a:lnTo>
                  <a:lnTo>
                    <a:pt x="811231" y="132582"/>
                  </a:lnTo>
                  <a:lnTo>
                    <a:pt x="776402" y="102440"/>
                  </a:lnTo>
                  <a:lnTo>
                    <a:pt x="738859" y="75754"/>
                  </a:lnTo>
                  <a:lnTo>
                    <a:pt x="698872" y="52734"/>
                  </a:lnTo>
                  <a:lnTo>
                    <a:pt x="656708" y="33590"/>
                  </a:lnTo>
                  <a:lnTo>
                    <a:pt x="612636" y="18534"/>
                  </a:lnTo>
                  <a:lnTo>
                    <a:pt x="566924" y="7777"/>
                  </a:lnTo>
                  <a:lnTo>
                    <a:pt x="519840" y="1528"/>
                  </a:lnTo>
                  <a:lnTo>
                    <a:pt x="47165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27"/>
            <p:cNvSpPr/>
            <p:nvPr/>
          </p:nvSpPr>
          <p:spPr>
            <a:xfrm>
              <a:off x="6993636" y="1929033"/>
              <a:ext cx="638809" cy="638810"/>
            </a:xfrm>
            <a:custGeom>
              <a:avLst/>
              <a:gdLst/>
              <a:ahLst/>
              <a:cxnLst/>
              <a:rect l="l" t="t" r="r" b="b"/>
              <a:pathLst>
                <a:path w="638809" h="638810" extrusionOk="0">
                  <a:moveTo>
                    <a:pt x="328327" y="0"/>
                  </a:moveTo>
                  <a:lnTo>
                    <a:pt x="281068" y="2199"/>
                  </a:lnTo>
                  <a:lnTo>
                    <a:pt x="234637" y="11270"/>
                  </a:lnTo>
                  <a:lnTo>
                    <a:pt x="191129" y="26633"/>
                  </a:lnTo>
                  <a:lnTo>
                    <a:pt x="150973" y="47736"/>
                  </a:lnTo>
                  <a:lnTo>
                    <a:pt x="114601" y="74032"/>
                  </a:lnTo>
                  <a:lnTo>
                    <a:pt x="82446" y="104971"/>
                  </a:lnTo>
                  <a:lnTo>
                    <a:pt x="54937" y="140003"/>
                  </a:lnTo>
                  <a:lnTo>
                    <a:pt x="32506" y="178579"/>
                  </a:lnTo>
                  <a:lnTo>
                    <a:pt x="15586" y="220151"/>
                  </a:lnTo>
                  <a:lnTo>
                    <a:pt x="4606" y="264167"/>
                  </a:lnTo>
                  <a:lnTo>
                    <a:pt x="0" y="310080"/>
                  </a:lnTo>
                  <a:lnTo>
                    <a:pt x="2197" y="357340"/>
                  </a:lnTo>
                  <a:lnTo>
                    <a:pt x="11270" y="403770"/>
                  </a:lnTo>
                  <a:lnTo>
                    <a:pt x="26635" y="447279"/>
                  </a:lnTo>
                  <a:lnTo>
                    <a:pt x="47740" y="487435"/>
                  </a:lnTo>
                  <a:lnTo>
                    <a:pt x="74037" y="523806"/>
                  </a:lnTo>
                  <a:lnTo>
                    <a:pt x="104976" y="555961"/>
                  </a:lnTo>
                  <a:lnTo>
                    <a:pt x="140008" y="583469"/>
                  </a:lnTo>
                  <a:lnTo>
                    <a:pt x="178584" y="605899"/>
                  </a:lnTo>
                  <a:lnTo>
                    <a:pt x="220154" y="622818"/>
                  </a:lnTo>
                  <a:lnTo>
                    <a:pt x="264170" y="633796"/>
                  </a:lnTo>
                  <a:lnTo>
                    <a:pt x="310080" y="638400"/>
                  </a:lnTo>
                  <a:lnTo>
                    <a:pt x="357338" y="636201"/>
                  </a:lnTo>
                  <a:lnTo>
                    <a:pt x="403768" y="627129"/>
                  </a:lnTo>
                  <a:lnTo>
                    <a:pt x="447277" y="611767"/>
                  </a:lnTo>
                  <a:lnTo>
                    <a:pt x="487434" y="590664"/>
                  </a:lnTo>
                  <a:lnTo>
                    <a:pt x="523806" y="564368"/>
                  </a:lnTo>
                  <a:lnTo>
                    <a:pt x="555963" y="533429"/>
                  </a:lnTo>
                  <a:lnTo>
                    <a:pt x="583473" y="498397"/>
                  </a:lnTo>
                  <a:lnTo>
                    <a:pt x="605903" y="459820"/>
                  </a:lnTo>
                  <a:lnTo>
                    <a:pt x="622824" y="418249"/>
                  </a:lnTo>
                  <a:lnTo>
                    <a:pt x="633803" y="374232"/>
                  </a:lnTo>
                  <a:lnTo>
                    <a:pt x="638408" y="328320"/>
                  </a:lnTo>
                  <a:lnTo>
                    <a:pt x="636209" y="281060"/>
                  </a:lnTo>
                  <a:lnTo>
                    <a:pt x="627135" y="234630"/>
                  </a:lnTo>
                  <a:lnTo>
                    <a:pt x="611771" y="191121"/>
                  </a:lnTo>
                  <a:lnTo>
                    <a:pt x="590667" y="150965"/>
                  </a:lnTo>
                  <a:lnTo>
                    <a:pt x="564371" y="114594"/>
                  </a:lnTo>
                  <a:lnTo>
                    <a:pt x="533433" y="82439"/>
                  </a:lnTo>
                  <a:lnTo>
                    <a:pt x="498401" y="54931"/>
                  </a:lnTo>
                  <a:lnTo>
                    <a:pt x="459826" y="32501"/>
                  </a:lnTo>
                  <a:lnTo>
                    <a:pt x="418255" y="15582"/>
                  </a:lnTo>
                  <a:lnTo>
                    <a:pt x="374240" y="4604"/>
                  </a:lnTo>
                  <a:lnTo>
                    <a:pt x="328327"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27"/>
            <p:cNvSpPr/>
            <p:nvPr/>
          </p:nvSpPr>
          <p:spPr>
            <a:xfrm>
              <a:off x="7863586" y="1340389"/>
              <a:ext cx="1609090" cy="1379855"/>
            </a:xfrm>
            <a:custGeom>
              <a:avLst/>
              <a:gdLst/>
              <a:ahLst/>
              <a:cxnLst/>
              <a:rect l="l" t="t" r="r" b="b"/>
              <a:pathLst>
                <a:path w="1609090" h="1379855" extrusionOk="0">
                  <a:moveTo>
                    <a:pt x="1608556" y="745312"/>
                  </a:moveTo>
                  <a:lnTo>
                    <a:pt x="1608099" y="697242"/>
                  </a:lnTo>
                  <a:lnTo>
                    <a:pt x="1604060" y="648614"/>
                  </a:lnTo>
                  <a:lnTo>
                    <a:pt x="1596453" y="600430"/>
                  </a:lnTo>
                  <a:lnTo>
                    <a:pt x="1585493" y="553618"/>
                  </a:lnTo>
                  <a:lnTo>
                    <a:pt x="1571320" y="508304"/>
                  </a:lnTo>
                  <a:lnTo>
                    <a:pt x="1554060" y="464591"/>
                  </a:lnTo>
                  <a:lnTo>
                    <a:pt x="1533867" y="422592"/>
                  </a:lnTo>
                  <a:lnTo>
                    <a:pt x="1510880" y="382422"/>
                  </a:lnTo>
                  <a:lnTo>
                    <a:pt x="1485239" y="344195"/>
                  </a:lnTo>
                  <a:lnTo>
                    <a:pt x="1457083" y="308013"/>
                  </a:lnTo>
                  <a:lnTo>
                    <a:pt x="1426540" y="273977"/>
                  </a:lnTo>
                  <a:lnTo>
                    <a:pt x="1393774" y="242214"/>
                  </a:lnTo>
                  <a:lnTo>
                    <a:pt x="1358912" y="212826"/>
                  </a:lnTo>
                  <a:lnTo>
                    <a:pt x="1322095" y="185928"/>
                  </a:lnTo>
                  <a:lnTo>
                    <a:pt x="1283474" y="161632"/>
                  </a:lnTo>
                  <a:lnTo>
                    <a:pt x="1243164" y="140042"/>
                  </a:lnTo>
                  <a:lnTo>
                    <a:pt x="1201343" y="121259"/>
                  </a:lnTo>
                  <a:lnTo>
                    <a:pt x="1158113" y="105422"/>
                  </a:lnTo>
                  <a:lnTo>
                    <a:pt x="1113637" y="92608"/>
                  </a:lnTo>
                  <a:lnTo>
                    <a:pt x="1068057" y="82956"/>
                  </a:lnTo>
                  <a:lnTo>
                    <a:pt x="1051991" y="80759"/>
                  </a:lnTo>
                  <a:lnTo>
                    <a:pt x="1052042" y="80479"/>
                  </a:lnTo>
                  <a:lnTo>
                    <a:pt x="450481" y="1905"/>
                  </a:lnTo>
                  <a:lnTo>
                    <a:pt x="450037" y="2336"/>
                  </a:lnTo>
                  <a:lnTo>
                    <a:pt x="437210" y="825"/>
                  </a:lnTo>
                  <a:lnTo>
                    <a:pt x="424230" y="0"/>
                  </a:lnTo>
                  <a:lnTo>
                    <a:pt x="411099" y="25"/>
                  </a:lnTo>
                  <a:lnTo>
                    <a:pt x="397789" y="1066"/>
                  </a:lnTo>
                  <a:lnTo>
                    <a:pt x="352310" y="11925"/>
                  </a:lnTo>
                  <a:lnTo>
                    <a:pt x="311797" y="32143"/>
                  </a:lnTo>
                  <a:lnTo>
                    <a:pt x="277317" y="60388"/>
                  </a:lnTo>
                  <a:lnTo>
                    <a:pt x="249910" y="95275"/>
                  </a:lnTo>
                  <a:lnTo>
                    <a:pt x="230657" y="135483"/>
                  </a:lnTo>
                  <a:lnTo>
                    <a:pt x="220624" y="179628"/>
                  </a:lnTo>
                  <a:lnTo>
                    <a:pt x="220853" y="226390"/>
                  </a:lnTo>
                  <a:lnTo>
                    <a:pt x="294220" y="719874"/>
                  </a:lnTo>
                  <a:lnTo>
                    <a:pt x="285813" y="715835"/>
                  </a:lnTo>
                  <a:lnTo>
                    <a:pt x="238747" y="705142"/>
                  </a:lnTo>
                  <a:lnTo>
                    <a:pt x="188887" y="705396"/>
                  </a:lnTo>
                  <a:lnTo>
                    <a:pt x="140398" y="716965"/>
                  </a:lnTo>
                  <a:lnTo>
                    <a:pt x="97205" y="738530"/>
                  </a:lnTo>
                  <a:lnTo>
                    <a:pt x="60439" y="768629"/>
                  </a:lnTo>
                  <a:lnTo>
                    <a:pt x="31229" y="805827"/>
                  </a:lnTo>
                  <a:lnTo>
                    <a:pt x="10706" y="848690"/>
                  </a:lnTo>
                  <a:lnTo>
                    <a:pt x="0" y="895769"/>
                  </a:lnTo>
                  <a:lnTo>
                    <a:pt x="254" y="945616"/>
                  </a:lnTo>
                  <a:lnTo>
                    <a:pt x="11836" y="994105"/>
                  </a:lnTo>
                  <a:lnTo>
                    <a:pt x="33401" y="1037297"/>
                  </a:lnTo>
                  <a:lnTo>
                    <a:pt x="63500" y="1074064"/>
                  </a:lnTo>
                  <a:lnTo>
                    <a:pt x="100698" y="1103274"/>
                  </a:lnTo>
                  <a:lnTo>
                    <a:pt x="143560" y="1123797"/>
                  </a:lnTo>
                  <a:lnTo>
                    <a:pt x="190627" y="1134503"/>
                  </a:lnTo>
                  <a:lnTo>
                    <a:pt x="240474" y="1134249"/>
                  </a:lnTo>
                  <a:lnTo>
                    <a:pt x="288963" y="1122667"/>
                  </a:lnTo>
                  <a:lnTo>
                    <a:pt x="332168" y="1101115"/>
                  </a:lnTo>
                  <a:lnTo>
                    <a:pt x="368935" y="1071016"/>
                  </a:lnTo>
                  <a:lnTo>
                    <a:pt x="386956" y="1048054"/>
                  </a:lnTo>
                  <a:lnTo>
                    <a:pt x="400024" y="1070864"/>
                  </a:lnTo>
                  <a:lnTo>
                    <a:pt x="425665" y="1109091"/>
                  </a:lnTo>
                  <a:lnTo>
                    <a:pt x="453834" y="1145286"/>
                  </a:lnTo>
                  <a:lnTo>
                    <a:pt x="484365" y="1179309"/>
                  </a:lnTo>
                  <a:lnTo>
                    <a:pt x="517131" y="1211072"/>
                  </a:lnTo>
                  <a:lnTo>
                    <a:pt x="551992" y="1240459"/>
                  </a:lnTo>
                  <a:lnTo>
                    <a:pt x="588810" y="1267358"/>
                  </a:lnTo>
                  <a:lnTo>
                    <a:pt x="627443" y="1291666"/>
                  </a:lnTo>
                  <a:lnTo>
                    <a:pt x="667740" y="1313256"/>
                  </a:lnTo>
                  <a:lnTo>
                    <a:pt x="709574" y="1332026"/>
                  </a:lnTo>
                  <a:lnTo>
                    <a:pt x="752792" y="1347876"/>
                  </a:lnTo>
                  <a:lnTo>
                    <a:pt x="797267" y="1360678"/>
                  </a:lnTo>
                  <a:lnTo>
                    <a:pt x="842848" y="1370330"/>
                  </a:lnTo>
                  <a:lnTo>
                    <a:pt x="889406" y="1376730"/>
                  </a:lnTo>
                  <a:lnTo>
                    <a:pt x="936790" y="1379753"/>
                  </a:lnTo>
                  <a:lnTo>
                    <a:pt x="984859" y="1379296"/>
                  </a:lnTo>
                  <a:lnTo>
                    <a:pt x="1033475" y="1375257"/>
                  </a:lnTo>
                  <a:lnTo>
                    <a:pt x="1081671" y="1367650"/>
                  </a:lnTo>
                  <a:lnTo>
                    <a:pt x="1128483" y="1356690"/>
                  </a:lnTo>
                  <a:lnTo>
                    <a:pt x="1173797" y="1342517"/>
                  </a:lnTo>
                  <a:lnTo>
                    <a:pt x="1217510" y="1325257"/>
                  </a:lnTo>
                  <a:lnTo>
                    <a:pt x="1259497" y="1305064"/>
                  </a:lnTo>
                  <a:lnTo>
                    <a:pt x="1299667" y="1282077"/>
                  </a:lnTo>
                  <a:lnTo>
                    <a:pt x="1337894" y="1256436"/>
                  </a:lnTo>
                  <a:lnTo>
                    <a:pt x="1374089" y="1228280"/>
                  </a:lnTo>
                  <a:lnTo>
                    <a:pt x="1408112" y="1197749"/>
                  </a:lnTo>
                  <a:lnTo>
                    <a:pt x="1439875" y="1164971"/>
                  </a:lnTo>
                  <a:lnTo>
                    <a:pt x="1469263" y="1130109"/>
                  </a:lnTo>
                  <a:lnTo>
                    <a:pt x="1496161" y="1093292"/>
                  </a:lnTo>
                  <a:lnTo>
                    <a:pt x="1520456" y="1054671"/>
                  </a:lnTo>
                  <a:lnTo>
                    <a:pt x="1542059" y="1014361"/>
                  </a:lnTo>
                  <a:lnTo>
                    <a:pt x="1560830" y="972540"/>
                  </a:lnTo>
                  <a:lnTo>
                    <a:pt x="1576679" y="929309"/>
                  </a:lnTo>
                  <a:lnTo>
                    <a:pt x="1589481" y="884834"/>
                  </a:lnTo>
                  <a:lnTo>
                    <a:pt x="1599133" y="839254"/>
                  </a:lnTo>
                  <a:lnTo>
                    <a:pt x="1605534" y="792695"/>
                  </a:lnTo>
                  <a:lnTo>
                    <a:pt x="1608556" y="745312"/>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27"/>
            <p:cNvSpPr/>
            <p:nvPr/>
          </p:nvSpPr>
          <p:spPr>
            <a:xfrm>
              <a:off x="8339089" y="1587071"/>
              <a:ext cx="960120" cy="960119"/>
            </a:xfrm>
            <a:custGeom>
              <a:avLst/>
              <a:gdLst/>
              <a:ahLst/>
              <a:cxnLst/>
              <a:rect l="l" t="t" r="r" b="b"/>
              <a:pathLst>
                <a:path w="960120" h="960119" extrusionOk="0">
                  <a:moveTo>
                    <a:pt x="471644" y="0"/>
                  </a:moveTo>
                  <a:lnTo>
                    <a:pt x="422622" y="3401"/>
                  </a:lnTo>
                  <a:lnTo>
                    <a:pt x="374193" y="11723"/>
                  </a:lnTo>
                  <a:lnTo>
                    <a:pt x="327744" y="24637"/>
                  </a:lnTo>
                  <a:lnTo>
                    <a:pt x="283487" y="41875"/>
                  </a:lnTo>
                  <a:lnTo>
                    <a:pt x="241631" y="63168"/>
                  </a:lnTo>
                  <a:lnTo>
                    <a:pt x="202389" y="88247"/>
                  </a:lnTo>
                  <a:lnTo>
                    <a:pt x="165969" y="116844"/>
                  </a:lnTo>
                  <a:lnTo>
                    <a:pt x="132583" y="148692"/>
                  </a:lnTo>
                  <a:lnTo>
                    <a:pt x="102442" y="183521"/>
                  </a:lnTo>
                  <a:lnTo>
                    <a:pt x="75756" y="221064"/>
                  </a:lnTo>
                  <a:lnTo>
                    <a:pt x="52736" y="261051"/>
                  </a:lnTo>
                  <a:lnTo>
                    <a:pt x="33593" y="303215"/>
                  </a:lnTo>
                  <a:lnTo>
                    <a:pt x="18537" y="347287"/>
                  </a:lnTo>
                  <a:lnTo>
                    <a:pt x="7779" y="392999"/>
                  </a:lnTo>
                  <a:lnTo>
                    <a:pt x="1530" y="440083"/>
                  </a:lnTo>
                  <a:lnTo>
                    <a:pt x="0" y="488269"/>
                  </a:lnTo>
                  <a:lnTo>
                    <a:pt x="3399" y="537291"/>
                  </a:lnTo>
                  <a:lnTo>
                    <a:pt x="11722" y="585720"/>
                  </a:lnTo>
                  <a:lnTo>
                    <a:pt x="24636" y="632169"/>
                  </a:lnTo>
                  <a:lnTo>
                    <a:pt x="41873" y="676427"/>
                  </a:lnTo>
                  <a:lnTo>
                    <a:pt x="63166" y="718283"/>
                  </a:lnTo>
                  <a:lnTo>
                    <a:pt x="88245" y="757526"/>
                  </a:lnTo>
                  <a:lnTo>
                    <a:pt x="116843" y="793947"/>
                  </a:lnTo>
                  <a:lnTo>
                    <a:pt x="148690" y="827333"/>
                  </a:lnTo>
                  <a:lnTo>
                    <a:pt x="183519" y="857475"/>
                  </a:lnTo>
                  <a:lnTo>
                    <a:pt x="221062" y="884161"/>
                  </a:lnTo>
                  <a:lnTo>
                    <a:pt x="261049" y="907181"/>
                  </a:lnTo>
                  <a:lnTo>
                    <a:pt x="303213" y="926324"/>
                  </a:lnTo>
                  <a:lnTo>
                    <a:pt x="347285" y="941380"/>
                  </a:lnTo>
                  <a:lnTo>
                    <a:pt x="392997" y="952138"/>
                  </a:lnTo>
                  <a:lnTo>
                    <a:pt x="440081" y="958386"/>
                  </a:lnTo>
                  <a:lnTo>
                    <a:pt x="488267" y="959915"/>
                  </a:lnTo>
                  <a:lnTo>
                    <a:pt x="537289" y="956513"/>
                  </a:lnTo>
                  <a:lnTo>
                    <a:pt x="585716" y="948191"/>
                  </a:lnTo>
                  <a:lnTo>
                    <a:pt x="632164" y="935277"/>
                  </a:lnTo>
                  <a:lnTo>
                    <a:pt x="676420" y="918039"/>
                  </a:lnTo>
                  <a:lnTo>
                    <a:pt x="718275" y="896747"/>
                  </a:lnTo>
                  <a:lnTo>
                    <a:pt x="757518" y="871668"/>
                  </a:lnTo>
                  <a:lnTo>
                    <a:pt x="793937" y="843070"/>
                  </a:lnTo>
                  <a:lnTo>
                    <a:pt x="827323" y="811222"/>
                  </a:lnTo>
                  <a:lnTo>
                    <a:pt x="857465" y="776393"/>
                  </a:lnTo>
                  <a:lnTo>
                    <a:pt x="884151" y="738851"/>
                  </a:lnTo>
                  <a:lnTo>
                    <a:pt x="907172" y="698863"/>
                  </a:lnTo>
                  <a:lnTo>
                    <a:pt x="926316" y="656699"/>
                  </a:lnTo>
                  <a:lnTo>
                    <a:pt x="941372" y="612627"/>
                  </a:lnTo>
                  <a:lnTo>
                    <a:pt x="952131" y="566915"/>
                  </a:lnTo>
                  <a:lnTo>
                    <a:pt x="958381" y="519832"/>
                  </a:lnTo>
                  <a:lnTo>
                    <a:pt x="959911" y="471645"/>
                  </a:lnTo>
                  <a:lnTo>
                    <a:pt x="956512" y="422624"/>
                  </a:lnTo>
                  <a:lnTo>
                    <a:pt x="948189" y="374195"/>
                  </a:lnTo>
                  <a:lnTo>
                    <a:pt x="935275" y="327746"/>
                  </a:lnTo>
                  <a:lnTo>
                    <a:pt x="918038" y="283488"/>
                  </a:lnTo>
                  <a:lnTo>
                    <a:pt x="896745" y="241632"/>
                  </a:lnTo>
                  <a:lnTo>
                    <a:pt x="871666" y="202388"/>
                  </a:lnTo>
                  <a:lnTo>
                    <a:pt x="843068" y="165968"/>
                  </a:lnTo>
                  <a:lnTo>
                    <a:pt x="811221" y="132582"/>
                  </a:lnTo>
                  <a:lnTo>
                    <a:pt x="776391" y="102440"/>
                  </a:lnTo>
                  <a:lnTo>
                    <a:pt x="738849" y="75754"/>
                  </a:lnTo>
                  <a:lnTo>
                    <a:pt x="698862" y="52734"/>
                  </a:lnTo>
                  <a:lnTo>
                    <a:pt x="656698" y="33590"/>
                  </a:lnTo>
                  <a:lnTo>
                    <a:pt x="612626" y="18534"/>
                  </a:lnTo>
                  <a:lnTo>
                    <a:pt x="566914" y="7777"/>
                  </a:lnTo>
                  <a:lnTo>
                    <a:pt x="519830" y="1528"/>
                  </a:lnTo>
                  <a:lnTo>
                    <a:pt x="471644"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27"/>
            <p:cNvSpPr/>
            <p:nvPr/>
          </p:nvSpPr>
          <p:spPr>
            <a:xfrm>
              <a:off x="8499842" y="1747828"/>
              <a:ext cx="638809" cy="638810"/>
            </a:xfrm>
            <a:custGeom>
              <a:avLst/>
              <a:gdLst/>
              <a:ahLst/>
              <a:cxnLst/>
              <a:rect l="l" t="t" r="r" b="b"/>
              <a:pathLst>
                <a:path w="638809" h="638810" extrusionOk="0">
                  <a:moveTo>
                    <a:pt x="328320" y="0"/>
                  </a:moveTo>
                  <a:lnTo>
                    <a:pt x="281060" y="2199"/>
                  </a:lnTo>
                  <a:lnTo>
                    <a:pt x="234630" y="11271"/>
                  </a:lnTo>
                  <a:lnTo>
                    <a:pt x="191121" y="26634"/>
                  </a:lnTo>
                  <a:lnTo>
                    <a:pt x="150965" y="47738"/>
                  </a:lnTo>
                  <a:lnTo>
                    <a:pt x="114594" y="74035"/>
                  </a:lnTo>
                  <a:lnTo>
                    <a:pt x="82439" y="104974"/>
                  </a:lnTo>
                  <a:lnTo>
                    <a:pt x="54931" y="140007"/>
                  </a:lnTo>
                  <a:lnTo>
                    <a:pt x="32501" y="178584"/>
                  </a:lnTo>
                  <a:lnTo>
                    <a:pt x="15582" y="220155"/>
                  </a:lnTo>
                  <a:lnTo>
                    <a:pt x="4604" y="264171"/>
                  </a:lnTo>
                  <a:lnTo>
                    <a:pt x="0" y="310083"/>
                  </a:lnTo>
                  <a:lnTo>
                    <a:pt x="2199" y="357340"/>
                  </a:lnTo>
                  <a:lnTo>
                    <a:pt x="11273" y="403770"/>
                  </a:lnTo>
                  <a:lnTo>
                    <a:pt x="26636" y="447279"/>
                  </a:lnTo>
                  <a:lnTo>
                    <a:pt x="47741" y="487435"/>
                  </a:lnTo>
                  <a:lnTo>
                    <a:pt x="74037" y="523806"/>
                  </a:lnTo>
                  <a:lnTo>
                    <a:pt x="104975" y="555962"/>
                  </a:lnTo>
                  <a:lnTo>
                    <a:pt x="140007" y="583471"/>
                  </a:lnTo>
                  <a:lnTo>
                    <a:pt x="178582" y="605901"/>
                  </a:lnTo>
                  <a:lnTo>
                    <a:pt x="220152" y="622822"/>
                  </a:lnTo>
                  <a:lnTo>
                    <a:pt x="264168" y="633801"/>
                  </a:lnTo>
                  <a:lnTo>
                    <a:pt x="310081" y="638408"/>
                  </a:lnTo>
                  <a:lnTo>
                    <a:pt x="357340" y="636211"/>
                  </a:lnTo>
                  <a:lnTo>
                    <a:pt x="403770" y="627137"/>
                  </a:lnTo>
                  <a:lnTo>
                    <a:pt x="447279" y="611773"/>
                  </a:lnTo>
                  <a:lnTo>
                    <a:pt x="487435" y="590668"/>
                  </a:lnTo>
                  <a:lnTo>
                    <a:pt x="523806" y="564370"/>
                  </a:lnTo>
                  <a:lnTo>
                    <a:pt x="555961" y="533431"/>
                  </a:lnTo>
                  <a:lnTo>
                    <a:pt x="583469" y="498398"/>
                  </a:lnTo>
                  <a:lnTo>
                    <a:pt x="605899" y="459821"/>
                  </a:lnTo>
                  <a:lnTo>
                    <a:pt x="622818" y="418249"/>
                  </a:lnTo>
                  <a:lnTo>
                    <a:pt x="633796" y="374233"/>
                  </a:lnTo>
                  <a:lnTo>
                    <a:pt x="638400" y="328320"/>
                  </a:lnTo>
                  <a:lnTo>
                    <a:pt x="636201" y="281060"/>
                  </a:lnTo>
                  <a:lnTo>
                    <a:pt x="627129" y="234630"/>
                  </a:lnTo>
                  <a:lnTo>
                    <a:pt x="611767" y="191121"/>
                  </a:lnTo>
                  <a:lnTo>
                    <a:pt x="590664" y="150965"/>
                  </a:lnTo>
                  <a:lnTo>
                    <a:pt x="564368" y="114594"/>
                  </a:lnTo>
                  <a:lnTo>
                    <a:pt x="533429" y="82439"/>
                  </a:lnTo>
                  <a:lnTo>
                    <a:pt x="498397" y="54931"/>
                  </a:lnTo>
                  <a:lnTo>
                    <a:pt x="459820" y="32501"/>
                  </a:lnTo>
                  <a:lnTo>
                    <a:pt x="418249" y="15582"/>
                  </a:lnTo>
                  <a:lnTo>
                    <a:pt x="374232" y="4604"/>
                  </a:lnTo>
                  <a:lnTo>
                    <a:pt x="328320" y="0"/>
                  </a:lnTo>
                  <a:close/>
                </a:path>
              </a:pathLst>
            </a:custGeom>
            <a:solidFill>
              <a:srgbClr val="99E5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27"/>
            <p:cNvSpPr/>
            <p:nvPr/>
          </p:nvSpPr>
          <p:spPr>
            <a:xfrm>
              <a:off x="7867469" y="1587858"/>
              <a:ext cx="334645" cy="537844"/>
            </a:xfrm>
            <a:custGeom>
              <a:avLst/>
              <a:gdLst/>
              <a:ahLst/>
              <a:cxnLst/>
              <a:rect l="l" t="t" r="r" b="b"/>
              <a:pathLst>
                <a:path w="334645" h="537844" extrusionOk="0">
                  <a:moveTo>
                    <a:pt x="273530" y="0"/>
                  </a:moveTo>
                  <a:lnTo>
                    <a:pt x="0" y="32899"/>
                  </a:lnTo>
                  <a:lnTo>
                    <a:pt x="60668" y="537219"/>
                  </a:lnTo>
                  <a:lnTo>
                    <a:pt x="334199" y="504309"/>
                  </a:lnTo>
                  <a:lnTo>
                    <a:pt x="273530" y="0"/>
                  </a:lnTo>
                  <a:close/>
                </a:path>
              </a:pathLst>
            </a:custGeom>
            <a:solidFill>
              <a:srgbClr val="2924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8" name="Google Shape;248;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89264" y="2171183"/>
              <a:ext cx="178036" cy="178036"/>
            </a:xfrm>
            <a:prstGeom prst="rect">
              <a:avLst/>
            </a:prstGeom>
            <a:noFill/>
            <a:ln>
              <a:noFill/>
            </a:ln>
          </p:spPr>
        </p:pic>
      </p:grpSp>
      <p:sp>
        <p:nvSpPr>
          <p:cNvPr id="249" name="Google Shape;249;p27"/>
          <p:cNvSpPr txBox="1"/>
          <p:nvPr/>
        </p:nvSpPr>
        <p:spPr>
          <a:xfrm>
            <a:off x="12227263" y="5089038"/>
            <a:ext cx="4502400" cy="232800"/>
          </a:xfrm>
          <a:prstGeom prst="rect">
            <a:avLst/>
          </a:prstGeom>
          <a:noFill/>
          <a:ln>
            <a:noFill/>
          </a:ln>
        </p:spPr>
        <p:txBody>
          <a:bodyPr spcFirstLastPara="1" wrap="square" lIns="0" tIns="17125" rIns="0" bIns="0" anchor="t" anchorCtr="0">
            <a:spAutoFit/>
          </a:bodyPr>
          <a:lstStyle/>
          <a:p>
            <a:pPr marL="12700" marR="0" lvl="0" indent="0" algn="r" rtl="0">
              <a:lnSpc>
                <a:spcPct val="100000"/>
              </a:lnSpc>
              <a:spcBef>
                <a:spcPts val="0"/>
              </a:spcBef>
              <a:spcAft>
                <a:spcPts val="0"/>
              </a:spcAft>
              <a:buNone/>
            </a:pPr>
            <a:r>
              <a:rPr lang="en-GB" b="1">
                <a:solidFill>
                  <a:schemeClr val="lt1"/>
                </a:solidFill>
              </a:rPr>
              <a:t>Source: </a:t>
            </a:r>
            <a:r>
              <a:rPr lang="en-GB">
                <a:solidFill>
                  <a:schemeClr val="lt1"/>
                </a:solidFill>
              </a:rPr>
              <a:t>Getty Images</a:t>
            </a:r>
            <a:endParaRPr b="1">
              <a:solidFill>
                <a:schemeClr val="lt1"/>
              </a:solidFill>
            </a:endParaRPr>
          </a:p>
        </p:txBody>
      </p:sp>
      <p:pic>
        <p:nvPicPr>
          <p:cNvPr id="250" name="Google Shape;250;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941191">
            <a:off x="10559996" y="4473121"/>
            <a:ext cx="3677333" cy="236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8"/>
          <p:cNvGrpSpPr/>
          <p:nvPr/>
        </p:nvGrpSpPr>
        <p:grpSpPr>
          <a:xfrm flipH="1">
            <a:off x="2551758" y="1605294"/>
            <a:ext cx="7607010" cy="2571242"/>
            <a:chOff x="9671050" y="3226106"/>
            <a:chExt cx="7607010" cy="2571242"/>
          </a:xfrm>
        </p:grpSpPr>
        <p:sp>
          <p:nvSpPr>
            <p:cNvPr id="256" name="Google Shape;256;p28"/>
            <p:cNvSpPr/>
            <p:nvPr/>
          </p:nvSpPr>
          <p:spPr>
            <a:xfrm>
              <a:off x="11518610" y="3805628"/>
              <a:ext cx="5759450" cy="1675764"/>
            </a:xfrm>
            <a:custGeom>
              <a:avLst/>
              <a:gdLst/>
              <a:ahLst/>
              <a:cxnLst/>
              <a:rect l="l" t="t" r="r" b="b"/>
              <a:pathLst>
                <a:path w="5759450" h="1675765" extrusionOk="0">
                  <a:moveTo>
                    <a:pt x="5444860" y="0"/>
                  </a:moveTo>
                  <a:lnTo>
                    <a:pt x="314126" y="0"/>
                  </a:lnTo>
                  <a:lnTo>
                    <a:pt x="267706" y="3405"/>
                  </a:lnTo>
                  <a:lnTo>
                    <a:pt x="223400" y="13299"/>
                  </a:lnTo>
                  <a:lnTo>
                    <a:pt x="181696" y="29194"/>
                  </a:lnTo>
                  <a:lnTo>
                    <a:pt x="143079" y="50606"/>
                  </a:lnTo>
                  <a:lnTo>
                    <a:pt x="108034" y="77048"/>
                  </a:lnTo>
                  <a:lnTo>
                    <a:pt x="77048" y="108034"/>
                  </a:lnTo>
                  <a:lnTo>
                    <a:pt x="50606" y="143079"/>
                  </a:lnTo>
                  <a:lnTo>
                    <a:pt x="29194" y="181696"/>
                  </a:lnTo>
                  <a:lnTo>
                    <a:pt x="13299" y="223400"/>
                  </a:lnTo>
                  <a:lnTo>
                    <a:pt x="3405" y="267706"/>
                  </a:lnTo>
                  <a:lnTo>
                    <a:pt x="0" y="314126"/>
                  </a:lnTo>
                  <a:lnTo>
                    <a:pt x="0" y="1361215"/>
                  </a:lnTo>
                  <a:lnTo>
                    <a:pt x="3405" y="1407635"/>
                  </a:lnTo>
                  <a:lnTo>
                    <a:pt x="13299" y="1451940"/>
                  </a:lnTo>
                  <a:lnTo>
                    <a:pt x="29194" y="1493645"/>
                  </a:lnTo>
                  <a:lnTo>
                    <a:pt x="50606" y="1532262"/>
                  </a:lnTo>
                  <a:lnTo>
                    <a:pt x="77048" y="1567307"/>
                  </a:lnTo>
                  <a:lnTo>
                    <a:pt x="108034" y="1598293"/>
                  </a:lnTo>
                  <a:lnTo>
                    <a:pt x="143079" y="1624735"/>
                  </a:lnTo>
                  <a:lnTo>
                    <a:pt x="181696" y="1646146"/>
                  </a:lnTo>
                  <a:lnTo>
                    <a:pt x="223400" y="1662042"/>
                  </a:lnTo>
                  <a:lnTo>
                    <a:pt x="267706" y="1671935"/>
                  </a:lnTo>
                  <a:lnTo>
                    <a:pt x="314126" y="1675341"/>
                  </a:lnTo>
                  <a:lnTo>
                    <a:pt x="5444860" y="1675341"/>
                  </a:lnTo>
                  <a:lnTo>
                    <a:pt x="5491280" y="1671935"/>
                  </a:lnTo>
                  <a:lnTo>
                    <a:pt x="5535586" y="1662042"/>
                  </a:lnTo>
                  <a:lnTo>
                    <a:pt x="5577290" y="1646146"/>
                  </a:lnTo>
                  <a:lnTo>
                    <a:pt x="5615907" y="1624735"/>
                  </a:lnTo>
                  <a:lnTo>
                    <a:pt x="5650952" y="1598293"/>
                  </a:lnTo>
                  <a:lnTo>
                    <a:pt x="5681938" y="1567307"/>
                  </a:lnTo>
                  <a:lnTo>
                    <a:pt x="5708380" y="1532262"/>
                  </a:lnTo>
                  <a:lnTo>
                    <a:pt x="5729792" y="1493645"/>
                  </a:lnTo>
                  <a:lnTo>
                    <a:pt x="5745687" y="1451940"/>
                  </a:lnTo>
                  <a:lnTo>
                    <a:pt x="5755581" y="1407635"/>
                  </a:lnTo>
                  <a:lnTo>
                    <a:pt x="5758986" y="1361215"/>
                  </a:lnTo>
                  <a:lnTo>
                    <a:pt x="5758986" y="314126"/>
                  </a:lnTo>
                  <a:lnTo>
                    <a:pt x="5755581" y="267706"/>
                  </a:lnTo>
                  <a:lnTo>
                    <a:pt x="5745687" y="223400"/>
                  </a:lnTo>
                  <a:lnTo>
                    <a:pt x="5729792" y="181696"/>
                  </a:lnTo>
                  <a:lnTo>
                    <a:pt x="5708380" y="143079"/>
                  </a:lnTo>
                  <a:lnTo>
                    <a:pt x="5681938" y="108034"/>
                  </a:lnTo>
                  <a:lnTo>
                    <a:pt x="5650952" y="77048"/>
                  </a:lnTo>
                  <a:lnTo>
                    <a:pt x="5615907" y="50606"/>
                  </a:lnTo>
                  <a:lnTo>
                    <a:pt x="5577290" y="29194"/>
                  </a:lnTo>
                  <a:lnTo>
                    <a:pt x="5535586" y="13299"/>
                  </a:lnTo>
                  <a:lnTo>
                    <a:pt x="5491280" y="3405"/>
                  </a:lnTo>
                  <a:lnTo>
                    <a:pt x="544486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57" name="Google Shape;257;p28"/>
            <p:cNvCxnSpPr/>
            <p:nvPr/>
          </p:nvCxnSpPr>
          <p:spPr>
            <a:xfrm>
              <a:off x="9671050" y="3226106"/>
              <a:ext cx="2084399" cy="1352042"/>
            </a:xfrm>
            <a:prstGeom prst="straightConnector1">
              <a:avLst/>
            </a:prstGeom>
            <a:noFill/>
            <a:ln w="127000" cap="flat" cmpd="sng">
              <a:solidFill>
                <a:schemeClr val="lt1"/>
              </a:solidFill>
              <a:prstDash val="solid"/>
              <a:miter lim="800000"/>
              <a:headEnd type="none" w="med" len="med"/>
              <a:tailEnd type="none" w="sm" len="sm"/>
            </a:ln>
          </p:spPr>
        </p:cxnSp>
        <p:cxnSp>
          <p:nvCxnSpPr>
            <p:cNvPr id="258" name="Google Shape;258;p28"/>
            <p:cNvCxnSpPr/>
            <p:nvPr/>
          </p:nvCxnSpPr>
          <p:spPr>
            <a:xfrm rot="10800000" flipH="1">
              <a:off x="9671050" y="4578148"/>
              <a:ext cx="2084399" cy="1219200"/>
            </a:xfrm>
            <a:prstGeom prst="straightConnector1">
              <a:avLst/>
            </a:prstGeom>
            <a:noFill/>
            <a:ln w="127000" cap="flat" cmpd="sng">
              <a:solidFill>
                <a:schemeClr val="lt1"/>
              </a:solidFill>
              <a:prstDash val="solid"/>
              <a:miter lim="800000"/>
              <a:headEnd type="none" w="med" len="med"/>
              <a:tailEnd type="none" w="sm" len="sm"/>
            </a:ln>
          </p:spPr>
        </p:cxnSp>
      </p:grpSp>
      <p:sp>
        <p:nvSpPr>
          <p:cNvPr id="259" name="Google Shape;259;p28"/>
          <p:cNvSpPr/>
          <p:nvPr/>
        </p:nvSpPr>
        <p:spPr>
          <a:xfrm>
            <a:off x="10261993" y="938915"/>
            <a:ext cx="8237523" cy="1219200"/>
          </a:xfrm>
          <a:prstGeom prst="rect">
            <a:avLst/>
          </a:prstGeom>
          <a:solidFill>
            <a:srgbClr val="ED6409"/>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28"/>
          <p:cNvSpPr/>
          <p:nvPr/>
        </p:nvSpPr>
        <p:spPr>
          <a:xfrm>
            <a:off x="11742314" y="6946513"/>
            <a:ext cx="5759450" cy="1675764"/>
          </a:xfrm>
          <a:custGeom>
            <a:avLst/>
            <a:gdLst/>
            <a:ahLst/>
            <a:cxnLst/>
            <a:rect l="l" t="t" r="r" b="b"/>
            <a:pathLst>
              <a:path w="5759450" h="1675765" extrusionOk="0">
                <a:moveTo>
                  <a:pt x="5444860" y="0"/>
                </a:moveTo>
                <a:lnTo>
                  <a:pt x="314126" y="0"/>
                </a:lnTo>
                <a:lnTo>
                  <a:pt x="267706" y="3405"/>
                </a:lnTo>
                <a:lnTo>
                  <a:pt x="223400" y="13299"/>
                </a:lnTo>
                <a:lnTo>
                  <a:pt x="181696" y="29194"/>
                </a:lnTo>
                <a:lnTo>
                  <a:pt x="143079" y="50606"/>
                </a:lnTo>
                <a:lnTo>
                  <a:pt x="108034" y="77048"/>
                </a:lnTo>
                <a:lnTo>
                  <a:pt x="77048" y="108034"/>
                </a:lnTo>
                <a:lnTo>
                  <a:pt x="50606" y="143079"/>
                </a:lnTo>
                <a:lnTo>
                  <a:pt x="29194" y="181696"/>
                </a:lnTo>
                <a:lnTo>
                  <a:pt x="13299" y="223400"/>
                </a:lnTo>
                <a:lnTo>
                  <a:pt x="3405" y="267706"/>
                </a:lnTo>
                <a:lnTo>
                  <a:pt x="0" y="314126"/>
                </a:lnTo>
                <a:lnTo>
                  <a:pt x="0" y="1361215"/>
                </a:lnTo>
                <a:lnTo>
                  <a:pt x="3405" y="1407635"/>
                </a:lnTo>
                <a:lnTo>
                  <a:pt x="13299" y="1451940"/>
                </a:lnTo>
                <a:lnTo>
                  <a:pt x="29194" y="1493645"/>
                </a:lnTo>
                <a:lnTo>
                  <a:pt x="50606" y="1532262"/>
                </a:lnTo>
                <a:lnTo>
                  <a:pt x="77048" y="1567307"/>
                </a:lnTo>
                <a:lnTo>
                  <a:pt x="108034" y="1598293"/>
                </a:lnTo>
                <a:lnTo>
                  <a:pt x="143079" y="1624735"/>
                </a:lnTo>
                <a:lnTo>
                  <a:pt x="181696" y="1646146"/>
                </a:lnTo>
                <a:lnTo>
                  <a:pt x="223400" y="1662042"/>
                </a:lnTo>
                <a:lnTo>
                  <a:pt x="267706" y="1671935"/>
                </a:lnTo>
                <a:lnTo>
                  <a:pt x="314126" y="1675341"/>
                </a:lnTo>
                <a:lnTo>
                  <a:pt x="5444860" y="1675341"/>
                </a:lnTo>
                <a:lnTo>
                  <a:pt x="5491280" y="1671935"/>
                </a:lnTo>
                <a:lnTo>
                  <a:pt x="5535586" y="1662042"/>
                </a:lnTo>
                <a:lnTo>
                  <a:pt x="5577290" y="1646146"/>
                </a:lnTo>
                <a:lnTo>
                  <a:pt x="5615907" y="1624735"/>
                </a:lnTo>
                <a:lnTo>
                  <a:pt x="5650952" y="1598293"/>
                </a:lnTo>
                <a:lnTo>
                  <a:pt x="5681938" y="1567307"/>
                </a:lnTo>
                <a:lnTo>
                  <a:pt x="5708380" y="1532262"/>
                </a:lnTo>
                <a:lnTo>
                  <a:pt x="5729792" y="1493645"/>
                </a:lnTo>
                <a:lnTo>
                  <a:pt x="5745687" y="1451940"/>
                </a:lnTo>
                <a:lnTo>
                  <a:pt x="5755581" y="1407635"/>
                </a:lnTo>
                <a:lnTo>
                  <a:pt x="5758986" y="1361215"/>
                </a:lnTo>
                <a:lnTo>
                  <a:pt x="5758986" y="314126"/>
                </a:lnTo>
                <a:lnTo>
                  <a:pt x="5755581" y="267706"/>
                </a:lnTo>
                <a:lnTo>
                  <a:pt x="5745687" y="223400"/>
                </a:lnTo>
                <a:lnTo>
                  <a:pt x="5729792" y="181696"/>
                </a:lnTo>
                <a:lnTo>
                  <a:pt x="5708380" y="143079"/>
                </a:lnTo>
                <a:lnTo>
                  <a:pt x="5681938" y="108034"/>
                </a:lnTo>
                <a:lnTo>
                  <a:pt x="5650952" y="77048"/>
                </a:lnTo>
                <a:lnTo>
                  <a:pt x="5615907" y="50606"/>
                </a:lnTo>
                <a:lnTo>
                  <a:pt x="5577290" y="29194"/>
                </a:lnTo>
                <a:lnTo>
                  <a:pt x="5535586" y="13299"/>
                </a:lnTo>
                <a:lnTo>
                  <a:pt x="5491280" y="3405"/>
                </a:lnTo>
                <a:lnTo>
                  <a:pt x="544486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28"/>
          <p:cNvSpPr txBox="1"/>
          <p:nvPr/>
        </p:nvSpPr>
        <p:spPr>
          <a:xfrm>
            <a:off x="3153751" y="2809075"/>
            <a:ext cx="5126100" cy="5046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3200" b="1">
                <a:solidFill>
                  <a:schemeClr val="dk1"/>
                </a:solidFill>
                <a:latin typeface="Arial Rounded"/>
                <a:ea typeface="Arial Rounded"/>
                <a:cs typeface="Arial Rounded"/>
                <a:sym typeface="Arial Rounded"/>
              </a:rPr>
              <a:t>This week’s Recap...</a:t>
            </a:r>
            <a:endParaRPr sz="3200" b="1">
              <a:solidFill>
                <a:schemeClr val="dk1"/>
              </a:solidFill>
              <a:latin typeface="Arial Rounded"/>
              <a:ea typeface="Arial Rounded"/>
              <a:cs typeface="Arial Rounded"/>
              <a:sym typeface="Arial Rounded"/>
            </a:endParaRPr>
          </a:p>
        </p:txBody>
      </p:sp>
      <p:sp>
        <p:nvSpPr>
          <p:cNvPr id="262" name="Google Shape;262;p28"/>
          <p:cNvSpPr txBox="1"/>
          <p:nvPr/>
        </p:nvSpPr>
        <p:spPr>
          <a:xfrm>
            <a:off x="12462574" y="7521525"/>
            <a:ext cx="3861000" cy="5046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3200" b="1">
                <a:solidFill>
                  <a:schemeClr val="dk1"/>
                </a:solidFill>
                <a:latin typeface="Arial Rounded"/>
                <a:ea typeface="Arial Rounded"/>
                <a:cs typeface="Arial Rounded"/>
                <a:sym typeface="Arial Rounded"/>
              </a:rPr>
              <a:t>...Last week</a:t>
            </a:r>
            <a:endParaRPr sz="3200" b="1">
              <a:solidFill>
                <a:schemeClr val="dk1"/>
              </a:solidFill>
              <a:latin typeface="Arial Rounded"/>
              <a:ea typeface="Arial Rounded"/>
              <a:cs typeface="Arial Rounded"/>
              <a:sym typeface="Arial Rounded"/>
            </a:endParaRPr>
          </a:p>
        </p:txBody>
      </p:sp>
      <p:sp>
        <p:nvSpPr>
          <p:cNvPr id="263" name="Google Shape;263;p28"/>
          <p:cNvSpPr txBox="1"/>
          <p:nvPr/>
        </p:nvSpPr>
        <p:spPr>
          <a:xfrm>
            <a:off x="10800806" y="1133021"/>
            <a:ext cx="764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Arial Rounded"/>
                <a:ea typeface="Arial Rounded"/>
                <a:cs typeface="Arial Rounded"/>
                <a:sym typeface="Arial Rounded"/>
              </a:rPr>
              <a:t>How long is the mini-moon expected to orbit Earth for?</a:t>
            </a:r>
            <a:endParaRPr sz="2400" b="1">
              <a:solidFill>
                <a:schemeClr val="lt1"/>
              </a:solidFill>
              <a:latin typeface="Arial Rounded"/>
              <a:ea typeface="Arial Rounded"/>
              <a:cs typeface="Arial Rounded"/>
              <a:sym typeface="Arial Rounded"/>
            </a:endParaRPr>
          </a:p>
        </p:txBody>
      </p:sp>
      <p:sp>
        <p:nvSpPr>
          <p:cNvPr id="264" name="Google Shape;264;p28"/>
          <p:cNvSpPr/>
          <p:nvPr/>
        </p:nvSpPr>
        <p:spPr>
          <a:xfrm>
            <a:off x="10261993" y="3486886"/>
            <a:ext cx="8237523" cy="1219200"/>
          </a:xfrm>
          <a:prstGeom prst="rect">
            <a:avLst/>
          </a:prstGeom>
          <a:solidFill>
            <a:srgbClr val="ED6409"/>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28"/>
          <p:cNvSpPr txBox="1"/>
          <p:nvPr/>
        </p:nvSpPr>
        <p:spPr>
          <a:xfrm>
            <a:off x="10867701" y="3862025"/>
            <a:ext cx="7508700" cy="4617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GB" sz="2400" b="1">
                <a:solidFill>
                  <a:srgbClr val="FFFFFF"/>
                </a:solidFill>
                <a:latin typeface="Arial Rounded"/>
                <a:ea typeface="Arial Rounded"/>
                <a:cs typeface="Arial Rounded"/>
                <a:sym typeface="Arial Rounded"/>
              </a:rPr>
              <a:t>When is the mini-moon expected to return?</a:t>
            </a:r>
            <a:endParaRPr sz="2400" b="1">
              <a:solidFill>
                <a:schemeClr val="dk1"/>
              </a:solidFill>
              <a:latin typeface="Arial Rounded"/>
              <a:ea typeface="Arial Rounded"/>
              <a:cs typeface="Arial Rounded"/>
              <a:sym typeface="Arial Rounded"/>
            </a:endParaRPr>
          </a:p>
        </p:txBody>
      </p:sp>
      <p:pic>
        <p:nvPicPr>
          <p:cNvPr id="266" name="Google Shape;266;p28"/>
          <p:cNvPicPr preferRelativeResize="0"/>
          <p:nvPr/>
        </p:nvPicPr>
        <p:blipFill rotWithShape="1">
          <a:blip r:embed="rId3">
            <a:alphaModFix/>
          </a:blip>
          <a:srcRect/>
          <a:stretch/>
        </p:blipFill>
        <p:spPr>
          <a:xfrm>
            <a:off x="14850355" y="5045075"/>
            <a:ext cx="5253733" cy="5625516"/>
          </a:xfrm>
          <a:prstGeom prst="rect">
            <a:avLst/>
          </a:prstGeom>
          <a:noFill/>
          <a:ln>
            <a:noFill/>
          </a:ln>
        </p:spPr>
      </p:pic>
      <p:sp>
        <p:nvSpPr>
          <p:cNvPr id="267" name="Google Shape;267;p28"/>
          <p:cNvSpPr/>
          <p:nvPr/>
        </p:nvSpPr>
        <p:spPr>
          <a:xfrm>
            <a:off x="1665319" y="5804574"/>
            <a:ext cx="8237523" cy="1219200"/>
          </a:xfrm>
          <a:prstGeom prst="rect">
            <a:avLst/>
          </a:prstGeom>
          <a:solidFill>
            <a:srgbClr val="513971"/>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28"/>
          <p:cNvSpPr txBox="1"/>
          <p:nvPr/>
        </p:nvSpPr>
        <p:spPr>
          <a:xfrm>
            <a:off x="1962842" y="5995068"/>
            <a:ext cx="76425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sz="2400" b="1">
                <a:solidFill>
                  <a:schemeClr val="lt1"/>
                </a:solidFill>
                <a:latin typeface="Arial Rounded"/>
                <a:ea typeface="Arial Rounded"/>
                <a:cs typeface="Arial Rounded"/>
                <a:sym typeface="Arial Rounded"/>
              </a:rPr>
              <a:t>Why do experts think the orcas are ramming into the boats?</a:t>
            </a:r>
            <a:endParaRPr sz="2400" b="1">
              <a:solidFill>
                <a:schemeClr val="dk1"/>
              </a:solidFill>
              <a:latin typeface="Arial Rounded"/>
              <a:ea typeface="Arial Rounded"/>
              <a:cs typeface="Arial Rounded"/>
              <a:sym typeface="Arial Rounded"/>
            </a:endParaRPr>
          </a:p>
        </p:txBody>
      </p:sp>
      <p:sp>
        <p:nvSpPr>
          <p:cNvPr id="269" name="Google Shape;269;p28"/>
          <p:cNvSpPr/>
          <p:nvPr/>
        </p:nvSpPr>
        <p:spPr>
          <a:xfrm>
            <a:off x="1665319" y="8352545"/>
            <a:ext cx="8237523" cy="1219200"/>
          </a:xfrm>
          <a:prstGeom prst="rect">
            <a:avLst/>
          </a:prstGeom>
          <a:solidFill>
            <a:srgbClr val="513971"/>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28"/>
          <p:cNvSpPr txBox="1"/>
          <p:nvPr/>
        </p:nvSpPr>
        <p:spPr>
          <a:xfrm>
            <a:off x="1969950" y="8217075"/>
            <a:ext cx="8046900" cy="1939500"/>
          </a:xfrm>
          <a:prstGeom prst="rect">
            <a:avLst/>
          </a:prstGeom>
          <a:noFill/>
          <a:ln>
            <a:noFill/>
          </a:ln>
        </p:spPr>
        <p:txBody>
          <a:bodyPr spcFirstLastPara="1" wrap="square" lIns="91425" tIns="45700" rIns="91425" bIns="45700" anchor="t" anchorCtr="0">
            <a:spAutoFit/>
          </a:bodyPr>
          <a:lstStyle/>
          <a:p>
            <a:pPr marL="12700" lvl="0" indent="0" algn="l" rtl="0">
              <a:spcBef>
                <a:spcPts val="0"/>
              </a:spcBef>
              <a:spcAft>
                <a:spcPts val="0"/>
              </a:spcAft>
              <a:buClr>
                <a:schemeClr val="dk1"/>
              </a:buClr>
              <a:buSzPts val="1100"/>
              <a:buFont typeface="Arial"/>
              <a:buNone/>
            </a:pPr>
            <a:endParaRPr sz="2400" b="1">
              <a:solidFill>
                <a:srgbClr val="FFFFFF"/>
              </a:solidFill>
              <a:latin typeface="Arial Rounded"/>
              <a:ea typeface="Arial Rounded"/>
              <a:cs typeface="Arial Rounded"/>
              <a:sym typeface="Arial Rounded"/>
            </a:endParaRPr>
          </a:p>
          <a:p>
            <a:pPr marL="12700" lvl="0" indent="0" algn="l" rtl="0">
              <a:spcBef>
                <a:spcPts val="0"/>
              </a:spcBef>
              <a:spcAft>
                <a:spcPts val="0"/>
              </a:spcAft>
              <a:buClr>
                <a:schemeClr val="dk1"/>
              </a:buClr>
              <a:buFont typeface="Arial"/>
              <a:buNone/>
            </a:pPr>
            <a:r>
              <a:rPr lang="en-GB" sz="2400" b="1">
                <a:solidFill>
                  <a:schemeClr val="lt1"/>
                </a:solidFill>
                <a:latin typeface="Arial Rounded"/>
                <a:ea typeface="Arial Rounded"/>
                <a:cs typeface="Arial Rounded"/>
                <a:sym typeface="Arial Rounded"/>
              </a:rPr>
              <a:t>What two things do experts suggest doing to minimise the orcas’ behaviour?</a:t>
            </a:r>
            <a:endParaRPr sz="2400" b="1">
              <a:solidFill>
                <a:srgbClr val="FFFFFF"/>
              </a:solidFill>
              <a:latin typeface="Arial Rounded"/>
              <a:ea typeface="Arial Rounded"/>
              <a:cs typeface="Arial Rounded"/>
              <a:sym typeface="Arial Rounded"/>
            </a:endParaRPr>
          </a:p>
          <a:p>
            <a:pPr marL="12700" lvl="0" indent="0" algn="l" rtl="0">
              <a:spcBef>
                <a:spcPts val="0"/>
              </a:spcBef>
              <a:spcAft>
                <a:spcPts val="0"/>
              </a:spcAft>
              <a:buClr>
                <a:schemeClr val="dk1"/>
              </a:buClr>
              <a:buSzPts val="1100"/>
              <a:buFont typeface="Arial"/>
              <a:buNone/>
            </a:pPr>
            <a:endParaRPr sz="2400" b="1">
              <a:solidFill>
                <a:srgbClr val="FFFFFF"/>
              </a:solidFill>
              <a:latin typeface="Arial Rounded"/>
              <a:ea typeface="Arial Rounded"/>
              <a:cs typeface="Arial Rounded"/>
              <a:sym typeface="Arial Rounded"/>
            </a:endParaRPr>
          </a:p>
          <a:p>
            <a:pPr marL="12700" lvl="0" indent="0" algn="l" rtl="0">
              <a:spcBef>
                <a:spcPts val="0"/>
              </a:spcBef>
              <a:spcAft>
                <a:spcPts val="0"/>
              </a:spcAft>
              <a:buClr>
                <a:schemeClr val="dk1"/>
              </a:buClr>
              <a:buSzPts val="1100"/>
              <a:buFont typeface="Arial"/>
              <a:buNone/>
            </a:pPr>
            <a:endParaRPr sz="2400" b="1">
              <a:solidFill>
                <a:srgbClr val="FFFFFF"/>
              </a:solidFill>
              <a:latin typeface="Arial Rounded"/>
              <a:ea typeface="Arial Rounded"/>
              <a:cs typeface="Arial Rounded"/>
              <a:sym typeface="Arial Rounded"/>
            </a:endParaRPr>
          </a:p>
        </p:txBody>
      </p:sp>
      <p:cxnSp>
        <p:nvCxnSpPr>
          <p:cNvPr id="271" name="Google Shape;271;p28"/>
          <p:cNvCxnSpPr/>
          <p:nvPr/>
        </p:nvCxnSpPr>
        <p:spPr>
          <a:xfrm>
            <a:off x="9894754" y="6366991"/>
            <a:ext cx="2084399" cy="1352042"/>
          </a:xfrm>
          <a:prstGeom prst="straightConnector1">
            <a:avLst/>
          </a:prstGeom>
          <a:noFill/>
          <a:ln w="127000" cap="flat" cmpd="sng">
            <a:solidFill>
              <a:schemeClr val="lt1"/>
            </a:solidFill>
            <a:prstDash val="solid"/>
            <a:miter lim="800000"/>
            <a:headEnd type="none" w="med" len="med"/>
            <a:tailEnd type="none" w="sm" len="sm"/>
          </a:ln>
        </p:spPr>
      </p:cxnSp>
      <p:cxnSp>
        <p:nvCxnSpPr>
          <p:cNvPr id="272" name="Google Shape;272;p28"/>
          <p:cNvCxnSpPr/>
          <p:nvPr/>
        </p:nvCxnSpPr>
        <p:spPr>
          <a:xfrm rot="10800000" flipH="1">
            <a:off x="9894754" y="7719033"/>
            <a:ext cx="2084399" cy="1219200"/>
          </a:xfrm>
          <a:prstGeom prst="straightConnector1">
            <a:avLst/>
          </a:prstGeom>
          <a:noFill/>
          <a:ln w="127000" cap="flat" cmpd="sng">
            <a:solidFill>
              <a:schemeClr val="lt1"/>
            </a:solidFill>
            <a:prstDash val="solid"/>
            <a:miter lim="800000"/>
            <a:headEnd type="none" w="med" len="med"/>
            <a:tailEnd type="none" w="sm" len="sm"/>
          </a:ln>
        </p:spPr>
      </p:cxnSp>
      <p:sp>
        <p:nvSpPr>
          <p:cNvPr id="273" name="Google Shape;273;p28"/>
          <p:cNvSpPr/>
          <p:nvPr/>
        </p:nvSpPr>
        <p:spPr>
          <a:xfrm>
            <a:off x="9595701" y="6066545"/>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513971"/>
                </a:solidFill>
                <a:latin typeface="Arial Rounded"/>
                <a:ea typeface="Arial Rounded"/>
                <a:cs typeface="Arial Rounded"/>
                <a:sym typeface="Arial Rounded"/>
              </a:rPr>
              <a:t>1</a:t>
            </a:r>
            <a:endParaRPr/>
          </a:p>
        </p:txBody>
      </p:sp>
      <p:sp>
        <p:nvSpPr>
          <p:cNvPr id="274" name="Google Shape;274;p28"/>
          <p:cNvSpPr/>
          <p:nvPr/>
        </p:nvSpPr>
        <p:spPr>
          <a:xfrm>
            <a:off x="9595701" y="8614516"/>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513971"/>
                </a:solidFill>
                <a:latin typeface="Arial Rounded"/>
                <a:ea typeface="Arial Rounded"/>
                <a:cs typeface="Arial Rounded"/>
                <a:sym typeface="Arial Rounded"/>
              </a:rPr>
              <a:t>2</a:t>
            </a:r>
            <a:endParaRPr/>
          </a:p>
        </p:txBody>
      </p:sp>
      <p:sp>
        <p:nvSpPr>
          <p:cNvPr id="275" name="Google Shape;275;p28"/>
          <p:cNvSpPr/>
          <p:nvPr/>
        </p:nvSpPr>
        <p:spPr>
          <a:xfrm>
            <a:off x="9940540" y="1200886"/>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ED6409"/>
                </a:solidFill>
                <a:latin typeface="Arial Rounded"/>
                <a:ea typeface="Arial Rounded"/>
                <a:cs typeface="Arial Rounded"/>
                <a:sym typeface="Arial Rounded"/>
              </a:rPr>
              <a:t>1</a:t>
            </a:r>
            <a:endParaRPr/>
          </a:p>
        </p:txBody>
      </p:sp>
      <p:sp>
        <p:nvSpPr>
          <p:cNvPr id="276" name="Google Shape;276;p28"/>
          <p:cNvSpPr/>
          <p:nvPr/>
        </p:nvSpPr>
        <p:spPr>
          <a:xfrm>
            <a:off x="9940540" y="3748857"/>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ED6409"/>
                </a:solidFill>
                <a:latin typeface="Arial Rounded"/>
                <a:ea typeface="Arial Rounded"/>
                <a:cs typeface="Arial Rounded"/>
                <a:sym typeface="Arial Rounded"/>
              </a:rPr>
              <a:t>2</a:t>
            </a:r>
            <a:endParaRPr/>
          </a:p>
        </p:txBody>
      </p:sp>
      <p:pic>
        <p:nvPicPr>
          <p:cNvPr id="277" name="Google Shape;277;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906898" flipH="1">
            <a:off x="1895748" y="992670"/>
            <a:ext cx="2914102" cy="18726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29"/>
          <p:cNvGrpSpPr/>
          <p:nvPr/>
        </p:nvGrpSpPr>
        <p:grpSpPr>
          <a:xfrm flipH="1">
            <a:off x="2551758" y="1605294"/>
            <a:ext cx="7607010" cy="2571242"/>
            <a:chOff x="9671050" y="3226106"/>
            <a:chExt cx="7607010" cy="2571242"/>
          </a:xfrm>
        </p:grpSpPr>
        <p:sp>
          <p:nvSpPr>
            <p:cNvPr id="283" name="Google Shape;283;p29"/>
            <p:cNvSpPr/>
            <p:nvPr/>
          </p:nvSpPr>
          <p:spPr>
            <a:xfrm>
              <a:off x="11518610" y="3805628"/>
              <a:ext cx="5759450" cy="1675764"/>
            </a:xfrm>
            <a:custGeom>
              <a:avLst/>
              <a:gdLst/>
              <a:ahLst/>
              <a:cxnLst/>
              <a:rect l="l" t="t" r="r" b="b"/>
              <a:pathLst>
                <a:path w="5759450" h="1675765" extrusionOk="0">
                  <a:moveTo>
                    <a:pt x="5444860" y="0"/>
                  </a:moveTo>
                  <a:lnTo>
                    <a:pt x="314126" y="0"/>
                  </a:lnTo>
                  <a:lnTo>
                    <a:pt x="267706" y="3405"/>
                  </a:lnTo>
                  <a:lnTo>
                    <a:pt x="223400" y="13299"/>
                  </a:lnTo>
                  <a:lnTo>
                    <a:pt x="181696" y="29194"/>
                  </a:lnTo>
                  <a:lnTo>
                    <a:pt x="143079" y="50606"/>
                  </a:lnTo>
                  <a:lnTo>
                    <a:pt x="108034" y="77048"/>
                  </a:lnTo>
                  <a:lnTo>
                    <a:pt x="77048" y="108034"/>
                  </a:lnTo>
                  <a:lnTo>
                    <a:pt x="50606" y="143079"/>
                  </a:lnTo>
                  <a:lnTo>
                    <a:pt x="29194" y="181696"/>
                  </a:lnTo>
                  <a:lnTo>
                    <a:pt x="13299" y="223400"/>
                  </a:lnTo>
                  <a:lnTo>
                    <a:pt x="3405" y="267706"/>
                  </a:lnTo>
                  <a:lnTo>
                    <a:pt x="0" y="314126"/>
                  </a:lnTo>
                  <a:lnTo>
                    <a:pt x="0" y="1361215"/>
                  </a:lnTo>
                  <a:lnTo>
                    <a:pt x="3405" y="1407635"/>
                  </a:lnTo>
                  <a:lnTo>
                    <a:pt x="13299" y="1451940"/>
                  </a:lnTo>
                  <a:lnTo>
                    <a:pt x="29194" y="1493645"/>
                  </a:lnTo>
                  <a:lnTo>
                    <a:pt x="50606" y="1532262"/>
                  </a:lnTo>
                  <a:lnTo>
                    <a:pt x="77048" y="1567307"/>
                  </a:lnTo>
                  <a:lnTo>
                    <a:pt x="108034" y="1598293"/>
                  </a:lnTo>
                  <a:lnTo>
                    <a:pt x="143079" y="1624735"/>
                  </a:lnTo>
                  <a:lnTo>
                    <a:pt x="181696" y="1646146"/>
                  </a:lnTo>
                  <a:lnTo>
                    <a:pt x="223400" y="1662042"/>
                  </a:lnTo>
                  <a:lnTo>
                    <a:pt x="267706" y="1671935"/>
                  </a:lnTo>
                  <a:lnTo>
                    <a:pt x="314126" y="1675341"/>
                  </a:lnTo>
                  <a:lnTo>
                    <a:pt x="5444860" y="1675341"/>
                  </a:lnTo>
                  <a:lnTo>
                    <a:pt x="5491280" y="1671935"/>
                  </a:lnTo>
                  <a:lnTo>
                    <a:pt x="5535586" y="1662042"/>
                  </a:lnTo>
                  <a:lnTo>
                    <a:pt x="5577290" y="1646146"/>
                  </a:lnTo>
                  <a:lnTo>
                    <a:pt x="5615907" y="1624735"/>
                  </a:lnTo>
                  <a:lnTo>
                    <a:pt x="5650952" y="1598293"/>
                  </a:lnTo>
                  <a:lnTo>
                    <a:pt x="5681938" y="1567307"/>
                  </a:lnTo>
                  <a:lnTo>
                    <a:pt x="5708380" y="1532262"/>
                  </a:lnTo>
                  <a:lnTo>
                    <a:pt x="5729792" y="1493645"/>
                  </a:lnTo>
                  <a:lnTo>
                    <a:pt x="5745687" y="1451940"/>
                  </a:lnTo>
                  <a:lnTo>
                    <a:pt x="5755581" y="1407635"/>
                  </a:lnTo>
                  <a:lnTo>
                    <a:pt x="5758986" y="1361215"/>
                  </a:lnTo>
                  <a:lnTo>
                    <a:pt x="5758986" y="314126"/>
                  </a:lnTo>
                  <a:lnTo>
                    <a:pt x="5755581" y="267706"/>
                  </a:lnTo>
                  <a:lnTo>
                    <a:pt x="5745687" y="223400"/>
                  </a:lnTo>
                  <a:lnTo>
                    <a:pt x="5729792" y="181696"/>
                  </a:lnTo>
                  <a:lnTo>
                    <a:pt x="5708380" y="143079"/>
                  </a:lnTo>
                  <a:lnTo>
                    <a:pt x="5681938" y="108034"/>
                  </a:lnTo>
                  <a:lnTo>
                    <a:pt x="5650952" y="77048"/>
                  </a:lnTo>
                  <a:lnTo>
                    <a:pt x="5615907" y="50606"/>
                  </a:lnTo>
                  <a:lnTo>
                    <a:pt x="5577290" y="29194"/>
                  </a:lnTo>
                  <a:lnTo>
                    <a:pt x="5535586" y="13299"/>
                  </a:lnTo>
                  <a:lnTo>
                    <a:pt x="5491280" y="3405"/>
                  </a:lnTo>
                  <a:lnTo>
                    <a:pt x="544486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84" name="Google Shape;284;p29"/>
            <p:cNvCxnSpPr/>
            <p:nvPr/>
          </p:nvCxnSpPr>
          <p:spPr>
            <a:xfrm>
              <a:off x="9671050" y="3226106"/>
              <a:ext cx="2084399" cy="1352042"/>
            </a:xfrm>
            <a:prstGeom prst="straightConnector1">
              <a:avLst/>
            </a:prstGeom>
            <a:noFill/>
            <a:ln w="127000" cap="flat" cmpd="sng">
              <a:solidFill>
                <a:schemeClr val="lt1"/>
              </a:solidFill>
              <a:prstDash val="solid"/>
              <a:miter lim="800000"/>
              <a:headEnd type="none" w="med" len="med"/>
              <a:tailEnd type="none" w="sm" len="sm"/>
            </a:ln>
          </p:spPr>
        </p:cxnSp>
        <p:cxnSp>
          <p:nvCxnSpPr>
            <p:cNvPr id="285" name="Google Shape;285;p29"/>
            <p:cNvCxnSpPr/>
            <p:nvPr/>
          </p:nvCxnSpPr>
          <p:spPr>
            <a:xfrm rot="10800000" flipH="1">
              <a:off x="9671050" y="4578148"/>
              <a:ext cx="2084399" cy="1219200"/>
            </a:xfrm>
            <a:prstGeom prst="straightConnector1">
              <a:avLst/>
            </a:prstGeom>
            <a:noFill/>
            <a:ln w="127000" cap="flat" cmpd="sng">
              <a:solidFill>
                <a:schemeClr val="lt1"/>
              </a:solidFill>
              <a:prstDash val="solid"/>
              <a:miter lim="800000"/>
              <a:headEnd type="none" w="med" len="med"/>
              <a:tailEnd type="none" w="sm" len="sm"/>
            </a:ln>
          </p:spPr>
        </p:cxnSp>
      </p:grpSp>
      <p:sp>
        <p:nvSpPr>
          <p:cNvPr id="286" name="Google Shape;286;p29"/>
          <p:cNvSpPr/>
          <p:nvPr/>
        </p:nvSpPr>
        <p:spPr>
          <a:xfrm>
            <a:off x="10274873" y="2005715"/>
            <a:ext cx="8237523" cy="1219200"/>
          </a:xfrm>
          <a:prstGeom prst="rect">
            <a:avLst/>
          </a:prstGeom>
          <a:solidFill>
            <a:srgbClr val="F3A1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 name="Google Shape;287;p29"/>
          <p:cNvSpPr/>
          <p:nvPr/>
        </p:nvSpPr>
        <p:spPr>
          <a:xfrm>
            <a:off x="10261993" y="938915"/>
            <a:ext cx="8237523" cy="1219200"/>
          </a:xfrm>
          <a:prstGeom prst="rect">
            <a:avLst/>
          </a:prstGeom>
          <a:solidFill>
            <a:srgbClr val="ED6409"/>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29"/>
          <p:cNvSpPr/>
          <p:nvPr/>
        </p:nvSpPr>
        <p:spPr>
          <a:xfrm>
            <a:off x="11742314" y="6946513"/>
            <a:ext cx="5759450" cy="1675764"/>
          </a:xfrm>
          <a:custGeom>
            <a:avLst/>
            <a:gdLst/>
            <a:ahLst/>
            <a:cxnLst/>
            <a:rect l="l" t="t" r="r" b="b"/>
            <a:pathLst>
              <a:path w="5759450" h="1675765" extrusionOk="0">
                <a:moveTo>
                  <a:pt x="5444860" y="0"/>
                </a:moveTo>
                <a:lnTo>
                  <a:pt x="314126" y="0"/>
                </a:lnTo>
                <a:lnTo>
                  <a:pt x="267706" y="3405"/>
                </a:lnTo>
                <a:lnTo>
                  <a:pt x="223400" y="13299"/>
                </a:lnTo>
                <a:lnTo>
                  <a:pt x="181696" y="29194"/>
                </a:lnTo>
                <a:lnTo>
                  <a:pt x="143079" y="50606"/>
                </a:lnTo>
                <a:lnTo>
                  <a:pt x="108034" y="77048"/>
                </a:lnTo>
                <a:lnTo>
                  <a:pt x="77048" y="108034"/>
                </a:lnTo>
                <a:lnTo>
                  <a:pt x="50606" y="143079"/>
                </a:lnTo>
                <a:lnTo>
                  <a:pt x="29194" y="181696"/>
                </a:lnTo>
                <a:lnTo>
                  <a:pt x="13299" y="223400"/>
                </a:lnTo>
                <a:lnTo>
                  <a:pt x="3405" y="267706"/>
                </a:lnTo>
                <a:lnTo>
                  <a:pt x="0" y="314126"/>
                </a:lnTo>
                <a:lnTo>
                  <a:pt x="0" y="1361215"/>
                </a:lnTo>
                <a:lnTo>
                  <a:pt x="3405" y="1407635"/>
                </a:lnTo>
                <a:lnTo>
                  <a:pt x="13299" y="1451940"/>
                </a:lnTo>
                <a:lnTo>
                  <a:pt x="29194" y="1493645"/>
                </a:lnTo>
                <a:lnTo>
                  <a:pt x="50606" y="1532262"/>
                </a:lnTo>
                <a:lnTo>
                  <a:pt x="77048" y="1567307"/>
                </a:lnTo>
                <a:lnTo>
                  <a:pt x="108034" y="1598293"/>
                </a:lnTo>
                <a:lnTo>
                  <a:pt x="143079" y="1624735"/>
                </a:lnTo>
                <a:lnTo>
                  <a:pt x="181696" y="1646146"/>
                </a:lnTo>
                <a:lnTo>
                  <a:pt x="223400" y="1662042"/>
                </a:lnTo>
                <a:lnTo>
                  <a:pt x="267706" y="1671935"/>
                </a:lnTo>
                <a:lnTo>
                  <a:pt x="314126" y="1675341"/>
                </a:lnTo>
                <a:lnTo>
                  <a:pt x="5444860" y="1675341"/>
                </a:lnTo>
                <a:lnTo>
                  <a:pt x="5491280" y="1671935"/>
                </a:lnTo>
                <a:lnTo>
                  <a:pt x="5535586" y="1662042"/>
                </a:lnTo>
                <a:lnTo>
                  <a:pt x="5577290" y="1646146"/>
                </a:lnTo>
                <a:lnTo>
                  <a:pt x="5615907" y="1624735"/>
                </a:lnTo>
                <a:lnTo>
                  <a:pt x="5650952" y="1598293"/>
                </a:lnTo>
                <a:lnTo>
                  <a:pt x="5681938" y="1567307"/>
                </a:lnTo>
                <a:lnTo>
                  <a:pt x="5708380" y="1532262"/>
                </a:lnTo>
                <a:lnTo>
                  <a:pt x="5729792" y="1493645"/>
                </a:lnTo>
                <a:lnTo>
                  <a:pt x="5745687" y="1451940"/>
                </a:lnTo>
                <a:lnTo>
                  <a:pt x="5755581" y="1407635"/>
                </a:lnTo>
                <a:lnTo>
                  <a:pt x="5758986" y="1361215"/>
                </a:lnTo>
                <a:lnTo>
                  <a:pt x="5758986" y="314126"/>
                </a:lnTo>
                <a:lnTo>
                  <a:pt x="5755581" y="267706"/>
                </a:lnTo>
                <a:lnTo>
                  <a:pt x="5745687" y="223400"/>
                </a:lnTo>
                <a:lnTo>
                  <a:pt x="5729792" y="181696"/>
                </a:lnTo>
                <a:lnTo>
                  <a:pt x="5708380" y="143079"/>
                </a:lnTo>
                <a:lnTo>
                  <a:pt x="5681938" y="108034"/>
                </a:lnTo>
                <a:lnTo>
                  <a:pt x="5650952" y="77048"/>
                </a:lnTo>
                <a:lnTo>
                  <a:pt x="5615907" y="50606"/>
                </a:lnTo>
                <a:lnTo>
                  <a:pt x="5577290" y="29194"/>
                </a:lnTo>
                <a:lnTo>
                  <a:pt x="5535586" y="13299"/>
                </a:lnTo>
                <a:lnTo>
                  <a:pt x="5491280" y="3405"/>
                </a:lnTo>
                <a:lnTo>
                  <a:pt x="544486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29"/>
          <p:cNvSpPr txBox="1"/>
          <p:nvPr/>
        </p:nvSpPr>
        <p:spPr>
          <a:xfrm>
            <a:off x="12462575" y="7521525"/>
            <a:ext cx="3648900" cy="5046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3200" b="1">
                <a:solidFill>
                  <a:schemeClr val="dk1"/>
                </a:solidFill>
                <a:latin typeface="Arial Rounded"/>
                <a:ea typeface="Arial Rounded"/>
                <a:cs typeface="Arial Rounded"/>
                <a:sym typeface="Arial Rounded"/>
              </a:rPr>
              <a:t>...Last week</a:t>
            </a:r>
            <a:endParaRPr sz="3200" b="1">
              <a:solidFill>
                <a:schemeClr val="dk1"/>
              </a:solidFill>
              <a:latin typeface="Arial Rounded"/>
              <a:ea typeface="Arial Rounded"/>
              <a:cs typeface="Arial Rounded"/>
              <a:sym typeface="Arial Rounded"/>
            </a:endParaRPr>
          </a:p>
        </p:txBody>
      </p:sp>
      <p:sp>
        <p:nvSpPr>
          <p:cNvPr id="290" name="Google Shape;290;p29"/>
          <p:cNvSpPr/>
          <p:nvPr/>
        </p:nvSpPr>
        <p:spPr>
          <a:xfrm>
            <a:off x="10274873" y="4553686"/>
            <a:ext cx="8237523" cy="1219200"/>
          </a:xfrm>
          <a:prstGeom prst="rect">
            <a:avLst/>
          </a:prstGeom>
          <a:solidFill>
            <a:srgbClr val="F3A1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 name="Google Shape;291;p29"/>
          <p:cNvSpPr/>
          <p:nvPr/>
        </p:nvSpPr>
        <p:spPr>
          <a:xfrm>
            <a:off x="10261993" y="3486886"/>
            <a:ext cx="8237523" cy="1219200"/>
          </a:xfrm>
          <a:prstGeom prst="rect">
            <a:avLst/>
          </a:prstGeom>
          <a:solidFill>
            <a:srgbClr val="ED6409"/>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2" name="Google Shape;292;p29"/>
          <p:cNvPicPr preferRelativeResize="0"/>
          <p:nvPr/>
        </p:nvPicPr>
        <p:blipFill rotWithShape="1">
          <a:blip r:embed="rId3">
            <a:alphaModFix/>
          </a:blip>
          <a:srcRect/>
          <a:stretch/>
        </p:blipFill>
        <p:spPr>
          <a:xfrm>
            <a:off x="14850355" y="5045075"/>
            <a:ext cx="5253733" cy="5625516"/>
          </a:xfrm>
          <a:prstGeom prst="rect">
            <a:avLst/>
          </a:prstGeom>
          <a:noFill/>
          <a:ln>
            <a:noFill/>
          </a:ln>
        </p:spPr>
      </p:pic>
      <p:sp>
        <p:nvSpPr>
          <p:cNvPr id="293" name="Google Shape;293;p29"/>
          <p:cNvSpPr/>
          <p:nvPr/>
        </p:nvSpPr>
        <p:spPr>
          <a:xfrm>
            <a:off x="1678199" y="6871374"/>
            <a:ext cx="8237523" cy="1219200"/>
          </a:xfrm>
          <a:prstGeom prst="rect">
            <a:avLst/>
          </a:prstGeom>
          <a:solidFill>
            <a:srgbClr val="9688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 name="Google Shape;294;p29"/>
          <p:cNvSpPr/>
          <p:nvPr/>
        </p:nvSpPr>
        <p:spPr>
          <a:xfrm>
            <a:off x="1665319" y="5804574"/>
            <a:ext cx="8237523" cy="1219200"/>
          </a:xfrm>
          <a:prstGeom prst="rect">
            <a:avLst/>
          </a:prstGeom>
          <a:solidFill>
            <a:srgbClr val="513971"/>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29"/>
          <p:cNvSpPr/>
          <p:nvPr/>
        </p:nvSpPr>
        <p:spPr>
          <a:xfrm>
            <a:off x="1678199" y="9419345"/>
            <a:ext cx="8237523" cy="1219200"/>
          </a:xfrm>
          <a:prstGeom prst="rect">
            <a:avLst/>
          </a:prstGeom>
          <a:solidFill>
            <a:srgbClr val="9688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 name="Google Shape;296;p29"/>
          <p:cNvSpPr/>
          <p:nvPr/>
        </p:nvSpPr>
        <p:spPr>
          <a:xfrm>
            <a:off x="1665319" y="8352545"/>
            <a:ext cx="8237523" cy="1219200"/>
          </a:xfrm>
          <a:prstGeom prst="rect">
            <a:avLst/>
          </a:prstGeom>
          <a:solidFill>
            <a:srgbClr val="513971"/>
          </a:solidFill>
          <a:ln w="114300" cap="rnd" cmpd="sng">
            <a:solidFill>
              <a:schemeClr val="lt1"/>
            </a:solidFill>
            <a:prstDash val="dot"/>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7" name="Google Shape;297;p29"/>
          <p:cNvCxnSpPr/>
          <p:nvPr/>
        </p:nvCxnSpPr>
        <p:spPr>
          <a:xfrm>
            <a:off x="9894754" y="6366991"/>
            <a:ext cx="2084399" cy="1352042"/>
          </a:xfrm>
          <a:prstGeom prst="straightConnector1">
            <a:avLst/>
          </a:prstGeom>
          <a:noFill/>
          <a:ln w="127000" cap="flat" cmpd="sng">
            <a:solidFill>
              <a:schemeClr val="lt1"/>
            </a:solidFill>
            <a:prstDash val="solid"/>
            <a:miter lim="800000"/>
            <a:headEnd type="none" w="med" len="med"/>
            <a:tailEnd type="none" w="sm" len="sm"/>
          </a:ln>
        </p:spPr>
      </p:cxnSp>
      <p:cxnSp>
        <p:nvCxnSpPr>
          <p:cNvPr id="298" name="Google Shape;298;p29"/>
          <p:cNvCxnSpPr/>
          <p:nvPr/>
        </p:nvCxnSpPr>
        <p:spPr>
          <a:xfrm rot="10800000" flipH="1">
            <a:off x="9894754" y="7719033"/>
            <a:ext cx="2084399" cy="1219200"/>
          </a:xfrm>
          <a:prstGeom prst="straightConnector1">
            <a:avLst/>
          </a:prstGeom>
          <a:noFill/>
          <a:ln w="127000" cap="flat" cmpd="sng">
            <a:solidFill>
              <a:schemeClr val="lt1"/>
            </a:solidFill>
            <a:prstDash val="solid"/>
            <a:miter lim="800000"/>
            <a:headEnd type="none" w="med" len="med"/>
            <a:tailEnd type="none" w="sm" len="sm"/>
          </a:ln>
        </p:spPr>
      </p:cxnSp>
      <p:sp>
        <p:nvSpPr>
          <p:cNvPr id="299" name="Google Shape;299;p29"/>
          <p:cNvSpPr/>
          <p:nvPr/>
        </p:nvSpPr>
        <p:spPr>
          <a:xfrm>
            <a:off x="9595701" y="6066545"/>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513971"/>
                </a:solidFill>
                <a:latin typeface="Arial Rounded"/>
                <a:ea typeface="Arial Rounded"/>
                <a:cs typeface="Arial Rounded"/>
                <a:sym typeface="Arial Rounded"/>
              </a:rPr>
              <a:t>1</a:t>
            </a:r>
            <a:endParaRPr/>
          </a:p>
        </p:txBody>
      </p:sp>
      <p:sp>
        <p:nvSpPr>
          <p:cNvPr id="300" name="Google Shape;300;p29"/>
          <p:cNvSpPr/>
          <p:nvPr/>
        </p:nvSpPr>
        <p:spPr>
          <a:xfrm>
            <a:off x="9595701" y="8614516"/>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513971"/>
                </a:solidFill>
                <a:latin typeface="Arial Rounded"/>
                <a:ea typeface="Arial Rounded"/>
                <a:cs typeface="Arial Rounded"/>
                <a:sym typeface="Arial Rounded"/>
              </a:rPr>
              <a:t>2</a:t>
            </a:r>
            <a:endParaRPr/>
          </a:p>
        </p:txBody>
      </p:sp>
      <p:sp>
        <p:nvSpPr>
          <p:cNvPr id="301" name="Google Shape;301;p29"/>
          <p:cNvSpPr/>
          <p:nvPr/>
        </p:nvSpPr>
        <p:spPr>
          <a:xfrm>
            <a:off x="9940540" y="1200886"/>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ED6409"/>
                </a:solidFill>
                <a:latin typeface="Arial Rounded"/>
                <a:ea typeface="Arial Rounded"/>
                <a:cs typeface="Arial Rounded"/>
                <a:sym typeface="Arial Rounded"/>
              </a:rPr>
              <a:t>1</a:t>
            </a:r>
            <a:endParaRPr/>
          </a:p>
        </p:txBody>
      </p:sp>
      <p:sp>
        <p:nvSpPr>
          <p:cNvPr id="302" name="Google Shape;302;p29"/>
          <p:cNvSpPr/>
          <p:nvPr/>
        </p:nvSpPr>
        <p:spPr>
          <a:xfrm>
            <a:off x="9940540" y="3748857"/>
            <a:ext cx="688033" cy="6880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rgbClr val="ED6409"/>
                </a:solidFill>
                <a:latin typeface="Arial Rounded"/>
                <a:ea typeface="Arial Rounded"/>
                <a:cs typeface="Arial Rounded"/>
                <a:sym typeface="Arial Rounded"/>
              </a:rPr>
              <a:t>2</a:t>
            </a:r>
            <a:endParaRPr/>
          </a:p>
        </p:txBody>
      </p:sp>
      <p:sp>
        <p:nvSpPr>
          <p:cNvPr id="303" name="Google Shape;303;p29"/>
          <p:cNvSpPr txBox="1"/>
          <p:nvPr/>
        </p:nvSpPr>
        <p:spPr>
          <a:xfrm>
            <a:off x="3153751" y="2809075"/>
            <a:ext cx="5126100" cy="5046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3200" b="1">
                <a:solidFill>
                  <a:schemeClr val="dk1"/>
                </a:solidFill>
                <a:latin typeface="Arial Rounded"/>
                <a:ea typeface="Arial Rounded"/>
                <a:cs typeface="Arial Rounded"/>
                <a:sym typeface="Arial Rounded"/>
              </a:rPr>
              <a:t>This week’s Recap...</a:t>
            </a:r>
            <a:endParaRPr sz="3200" b="1">
              <a:solidFill>
                <a:schemeClr val="dk1"/>
              </a:solidFill>
              <a:latin typeface="Arial Rounded"/>
              <a:ea typeface="Arial Rounded"/>
              <a:cs typeface="Arial Rounded"/>
              <a:sym typeface="Arial Rounded"/>
            </a:endParaRPr>
          </a:p>
        </p:txBody>
      </p:sp>
      <p:pic>
        <p:nvPicPr>
          <p:cNvPr id="304" name="Google Shape;304;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906898" flipH="1">
            <a:off x="1895748" y="992670"/>
            <a:ext cx="2914102" cy="1872631"/>
          </a:xfrm>
          <a:prstGeom prst="rect">
            <a:avLst/>
          </a:prstGeom>
          <a:noFill/>
          <a:ln>
            <a:noFill/>
          </a:ln>
        </p:spPr>
      </p:pic>
      <p:sp>
        <p:nvSpPr>
          <p:cNvPr id="305" name="Google Shape;305;p29"/>
          <p:cNvSpPr txBox="1"/>
          <p:nvPr/>
        </p:nvSpPr>
        <p:spPr>
          <a:xfrm>
            <a:off x="1845031" y="7141671"/>
            <a:ext cx="764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Arial Rounded"/>
                <a:ea typeface="Arial Rounded"/>
                <a:cs typeface="Arial Rounded"/>
                <a:sym typeface="Arial Rounded"/>
              </a:rPr>
              <a:t>Because they are practising their hunting skills for catching tuna.</a:t>
            </a:r>
            <a:endParaRPr sz="2400" b="1">
              <a:solidFill>
                <a:schemeClr val="lt1"/>
              </a:solidFill>
              <a:latin typeface="Arial Rounded"/>
              <a:ea typeface="Arial Rounded"/>
              <a:cs typeface="Arial Rounded"/>
              <a:sym typeface="Arial Rounded"/>
            </a:endParaRPr>
          </a:p>
        </p:txBody>
      </p:sp>
      <p:sp>
        <p:nvSpPr>
          <p:cNvPr id="306" name="Google Shape;306;p29"/>
          <p:cNvSpPr txBox="1"/>
          <p:nvPr/>
        </p:nvSpPr>
        <p:spPr>
          <a:xfrm>
            <a:off x="10733906" y="1133021"/>
            <a:ext cx="764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Arial Rounded"/>
                <a:ea typeface="Arial Rounded"/>
                <a:cs typeface="Arial Rounded"/>
                <a:sym typeface="Arial Rounded"/>
              </a:rPr>
              <a:t>How long is the mini-moon expected to orbit Earth for?</a:t>
            </a:r>
            <a:endParaRPr sz="2400" b="1">
              <a:solidFill>
                <a:schemeClr val="lt1"/>
              </a:solidFill>
              <a:latin typeface="Arial Rounded"/>
              <a:ea typeface="Arial Rounded"/>
              <a:cs typeface="Arial Rounded"/>
              <a:sym typeface="Arial Rounded"/>
            </a:endParaRPr>
          </a:p>
        </p:txBody>
      </p:sp>
      <p:sp>
        <p:nvSpPr>
          <p:cNvPr id="307" name="Google Shape;307;p29"/>
          <p:cNvSpPr txBox="1"/>
          <p:nvPr/>
        </p:nvSpPr>
        <p:spPr>
          <a:xfrm>
            <a:off x="1962842" y="5995068"/>
            <a:ext cx="76425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2400" b="1">
                <a:solidFill>
                  <a:schemeClr val="lt1"/>
                </a:solidFill>
                <a:latin typeface="Arial Rounded"/>
                <a:ea typeface="Arial Rounded"/>
                <a:cs typeface="Arial Rounded"/>
                <a:sym typeface="Arial Rounded"/>
              </a:rPr>
              <a:t>Why do experts think the orcas are ramming into the boats?</a:t>
            </a:r>
            <a:endParaRPr sz="2400" b="1">
              <a:solidFill>
                <a:schemeClr val="dk1"/>
              </a:solidFill>
              <a:latin typeface="Arial Rounded"/>
              <a:ea typeface="Arial Rounded"/>
              <a:cs typeface="Arial Rounded"/>
              <a:sym typeface="Arial Rounded"/>
            </a:endParaRPr>
          </a:p>
        </p:txBody>
      </p:sp>
      <p:sp>
        <p:nvSpPr>
          <p:cNvPr id="308" name="Google Shape;308;p29"/>
          <p:cNvSpPr txBox="1"/>
          <p:nvPr/>
        </p:nvSpPr>
        <p:spPr>
          <a:xfrm>
            <a:off x="1911926" y="8543038"/>
            <a:ext cx="7508700" cy="8310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GB" sz="2400" b="1">
                <a:solidFill>
                  <a:srgbClr val="FFFFFF"/>
                </a:solidFill>
                <a:latin typeface="Arial Rounded"/>
                <a:ea typeface="Arial Rounded"/>
                <a:cs typeface="Arial Rounded"/>
                <a:sym typeface="Arial Rounded"/>
              </a:rPr>
              <a:t>What two things do experts suggest doing to minimise the orcas’ behaviour?</a:t>
            </a:r>
            <a:endParaRPr sz="2400" b="1">
              <a:solidFill>
                <a:schemeClr val="dk1"/>
              </a:solidFill>
              <a:latin typeface="Arial Rounded"/>
              <a:ea typeface="Arial Rounded"/>
              <a:cs typeface="Arial Rounded"/>
              <a:sym typeface="Arial Rounded"/>
            </a:endParaRPr>
          </a:p>
        </p:txBody>
      </p:sp>
      <p:sp>
        <p:nvSpPr>
          <p:cNvPr id="309" name="Google Shape;309;p29"/>
          <p:cNvSpPr txBox="1"/>
          <p:nvPr/>
        </p:nvSpPr>
        <p:spPr>
          <a:xfrm>
            <a:off x="1886251" y="9681325"/>
            <a:ext cx="7508700" cy="8310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GB" sz="2400" b="1">
                <a:solidFill>
                  <a:srgbClr val="FFFFFF"/>
                </a:solidFill>
                <a:latin typeface="Arial Rounded"/>
                <a:ea typeface="Arial Rounded"/>
                <a:cs typeface="Arial Rounded"/>
                <a:sym typeface="Arial Rounded"/>
              </a:rPr>
              <a:t>Making loud noises in the boat or changing the design of the boat to scare them off.</a:t>
            </a:r>
            <a:endParaRPr sz="2400" b="1">
              <a:solidFill>
                <a:schemeClr val="dk1"/>
              </a:solidFill>
              <a:latin typeface="Arial Rounded"/>
              <a:ea typeface="Arial Rounded"/>
              <a:cs typeface="Arial Rounded"/>
              <a:sym typeface="Arial Rounded"/>
            </a:endParaRPr>
          </a:p>
        </p:txBody>
      </p:sp>
      <p:sp>
        <p:nvSpPr>
          <p:cNvPr id="310" name="Google Shape;310;p29"/>
          <p:cNvSpPr txBox="1"/>
          <p:nvPr/>
        </p:nvSpPr>
        <p:spPr>
          <a:xfrm>
            <a:off x="10867701" y="3862025"/>
            <a:ext cx="7508700" cy="4617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GB" sz="2400" b="1">
                <a:solidFill>
                  <a:srgbClr val="FFFFFF"/>
                </a:solidFill>
                <a:latin typeface="Arial Rounded"/>
                <a:ea typeface="Arial Rounded"/>
                <a:cs typeface="Arial Rounded"/>
                <a:sym typeface="Arial Rounded"/>
              </a:rPr>
              <a:t>When is the mini-moon expected to return?</a:t>
            </a:r>
            <a:endParaRPr sz="2400" b="1">
              <a:solidFill>
                <a:schemeClr val="dk1"/>
              </a:solidFill>
              <a:latin typeface="Arial Rounded"/>
              <a:ea typeface="Arial Rounded"/>
              <a:cs typeface="Arial Rounded"/>
              <a:sym typeface="Arial Rounded"/>
            </a:endParaRPr>
          </a:p>
        </p:txBody>
      </p:sp>
      <p:sp>
        <p:nvSpPr>
          <p:cNvPr id="311" name="Google Shape;311;p29"/>
          <p:cNvSpPr txBox="1"/>
          <p:nvPr/>
        </p:nvSpPr>
        <p:spPr>
          <a:xfrm>
            <a:off x="10800806" y="2418396"/>
            <a:ext cx="7642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Arial Rounded"/>
                <a:ea typeface="Arial Rounded"/>
                <a:cs typeface="Arial Rounded"/>
                <a:sym typeface="Arial Rounded"/>
              </a:rPr>
              <a:t>Around 2 months</a:t>
            </a:r>
            <a:endParaRPr sz="2400" b="1">
              <a:solidFill>
                <a:schemeClr val="lt1"/>
              </a:solidFill>
              <a:latin typeface="Arial Rounded"/>
              <a:ea typeface="Arial Rounded"/>
              <a:cs typeface="Arial Rounded"/>
              <a:sym typeface="Arial Rounded"/>
            </a:endParaRPr>
          </a:p>
        </p:txBody>
      </p:sp>
      <p:sp>
        <p:nvSpPr>
          <p:cNvPr id="312" name="Google Shape;312;p29"/>
          <p:cNvSpPr txBox="1"/>
          <p:nvPr/>
        </p:nvSpPr>
        <p:spPr>
          <a:xfrm>
            <a:off x="10800806" y="4929859"/>
            <a:ext cx="7642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Arial Rounded"/>
                <a:ea typeface="Arial Rounded"/>
                <a:cs typeface="Arial Rounded"/>
                <a:sym typeface="Arial Rounded"/>
              </a:rPr>
              <a:t>Scientists believe it will return in 2055</a:t>
            </a:r>
            <a:endParaRPr sz="2400" b="1">
              <a:solidFill>
                <a:schemeClr val="lt1"/>
              </a:solidFill>
              <a:latin typeface="Arial Rounded"/>
              <a:ea typeface="Arial Rounded"/>
              <a:cs typeface="Arial Rounded"/>
              <a:sym typeface="Arial Rounded"/>
            </a:endParaRPr>
          </a:p>
        </p:txBody>
      </p:sp>
    </p:spTree>
  </p:cSld>
  <p:clrMapOvr>
    <a:masterClrMapping/>
  </p:clrMapOvr>
</p:sld>
</file>

<file path=ppt/theme/theme1.xml><?xml version="1.0" encoding="utf-8"?>
<a:theme xmlns:a="http://schemas.openxmlformats.org/drawingml/2006/main" name="Office Theme">
  <a:themeElements>
    <a:clrScheme name="ODDIZZI">
      <a:dk1>
        <a:srgbClr val="000000"/>
      </a:dk1>
      <a:lt1>
        <a:srgbClr val="FFFFFF"/>
      </a:lt1>
      <a:dk2>
        <a:srgbClr val="0E2841"/>
      </a:dk2>
      <a:lt2>
        <a:srgbClr val="E8E8E8"/>
      </a:lt2>
      <a:accent1>
        <a:srgbClr val="0099D7"/>
      </a:accent1>
      <a:accent2>
        <a:srgbClr val="EC6409"/>
      </a:accent2>
      <a:accent3>
        <a:srgbClr val="659933"/>
      </a:accent3>
      <a:accent4>
        <a:srgbClr val="513871"/>
      </a:accent4>
      <a:accent5>
        <a:srgbClr val="31C0F1"/>
      </a:accent5>
      <a:accent6>
        <a:srgbClr val="88C145"/>
      </a:accent6>
      <a:hlink>
        <a:srgbClr val="31C0F1"/>
      </a:hlink>
      <a:folHlink>
        <a:srgbClr val="EC64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Words>
  <Application>Microsoft Macintosh PowerPoint</Application>
  <PresentationFormat>Custom</PresentationFormat>
  <Paragraphs>81</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Arial Rounded</vt:lpstr>
      <vt:lpstr>Office Theme</vt:lpstr>
      <vt:lpstr>Simple Light</vt:lpstr>
      <vt:lpstr>PowerPoint Presentation</vt:lpstr>
      <vt:lpstr>PowerPoint Presentation</vt:lpstr>
      <vt:lpstr>PowerPoint Presentation</vt:lpstr>
      <vt:lpstr>PowerPoint Presentation</vt:lpstr>
      <vt:lpstr>PowerPoint Presentation</vt:lpstr>
      <vt:lpstr>What?</vt:lpstr>
      <vt:lpstr>What?</vt:lpstr>
      <vt:lpstr>PowerPoint Presentation</vt:lpstr>
      <vt:lpstr>PowerPoint Presentation</vt:lpstr>
      <vt:lpstr>Time to revisit our  BIG question… </vt:lpstr>
      <vt:lpstr>Weekly Challenge</vt:lpstr>
      <vt:lpstr>Weekly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Jenny Cooke</cp:lastModifiedBy>
  <cp:revision>3</cp:revision>
  <dcterms:modified xsi:type="dcterms:W3CDTF">2024-10-02T12:16:44Z</dcterms:modified>
</cp:coreProperties>
</file>